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60" r:id="rId5"/>
    <p:sldId id="259" r:id="rId6"/>
    <p:sldId id="263" r:id="rId7"/>
    <p:sldId id="258" r:id="rId8"/>
    <p:sldId id="265" r:id="rId9"/>
    <p:sldId id="266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DD00B-C433-4D93-869F-84025A9FFE3C}" type="datetimeFigureOut">
              <a:rPr lang="ru-RU" smtClean="0"/>
              <a:pPr/>
              <a:t>05.01.2022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8804F-2271-4D4F-8994-3D1821955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DD00B-C433-4D93-869F-84025A9FFE3C}" type="datetimeFigureOut">
              <a:rPr lang="ru-RU" smtClean="0"/>
              <a:pPr/>
              <a:t>05.01.2022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8804F-2271-4D4F-8994-3D1821955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DD00B-C433-4D93-869F-84025A9FFE3C}" type="datetimeFigureOut">
              <a:rPr lang="ru-RU" smtClean="0"/>
              <a:pPr/>
              <a:t>05.01.2022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8804F-2271-4D4F-8994-3D1821955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DD00B-C433-4D93-869F-84025A9FFE3C}" type="datetimeFigureOut">
              <a:rPr lang="ru-RU" smtClean="0"/>
              <a:pPr/>
              <a:t>05.01.2022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8804F-2271-4D4F-8994-3D1821955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DD00B-C433-4D93-869F-84025A9FFE3C}" type="datetimeFigureOut">
              <a:rPr lang="ru-RU" smtClean="0"/>
              <a:pPr/>
              <a:t>05.01.2022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8804F-2271-4D4F-8994-3D1821955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DD00B-C433-4D93-869F-84025A9FFE3C}" type="datetimeFigureOut">
              <a:rPr lang="ru-RU" smtClean="0"/>
              <a:pPr/>
              <a:t>05.01.2022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8804F-2271-4D4F-8994-3D1821955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DD00B-C433-4D93-869F-84025A9FFE3C}" type="datetimeFigureOut">
              <a:rPr lang="ru-RU" smtClean="0"/>
              <a:pPr/>
              <a:t>05.01.2022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8804F-2271-4D4F-8994-3D1821955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DD00B-C433-4D93-869F-84025A9FFE3C}" type="datetimeFigureOut">
              <a:rPr lang="ru-RU" smtClean="0"/>
              <a:pPr/>
              <a:t>05.01.2022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8804F-2271-4D4F-8994-3D1821955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DD00B-C433-4D93-869F-84025A9FFE3C}" type="datetimeFigureOut">
              <a:rPr lang="ru-RU" smtClean="0"/>
              <a:pPr/>
              <a:t>05.01.2022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8804F-2271-4D4F-8994-3D1821955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DD00B-C433-4D93-869F-84025A9FFE3C}" type="datetimeFigureOut">
              <a:rPr lang="ru-RU" smtClean="0"/>
              <a:pPr/>
              <a:t>05.01.2022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8804F-2271-4D4F-8994-3D1821955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DD00B-C433-4D93-869F-84025A9FFE3C}" type="datetimeFigureOut">
              <a:rPr lang="ru-RU" smtClean="0"/>
              <a:pPr/>
              <a:t>05.01.2022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8804F-2271-4D4F-8994-3D1821955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DD00B-C433-4D93-869F-84025A9FFE3C}" type="datetimeFigureOut">
              <a:rPr lang="ru-RU" smtClean="0"/>
              <a:pPr/>
              <a:t>05.01.2022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8804F-2271-4D4F-8994-3D1821955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&#1082;&#1086;&#1085;&#1082;&#1091;&#1088;&#1089;%20&#1095;&#1090;&#1077;&#1085;&#1080;&#1103;%20&#1084;&#1077;&#1085;&#1099;&#1085;%20&#1082;&#1072;&#1079;&#1072;&#1082;&#1089;&#1090;&#1072;&#1085;&#1099;&#1084;.mp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hedieuhanh.com/wp-content/uploads/2019/01/Books-on-Blue-Powerpoint-Backgrou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44824"/>
            <a:ext cx="9144000" cy="1470025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КГУ «Специальная школа – интернат №9»УОКО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852936"/>
            <a:ext cx="8280920" cy="3168352"/>
          </a:xfrm>
        </p:spPr>
        <p:txBody>
          <a:bodyPr>
            <a:normAutofit/>
          </a:bodyPr>
          <a:lstStyle/>
          <a:p>
            <a:endParaRPr lang="ru-RU" sz="3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«Чтение как способ самореализации: </a:t>
            </a:r>
          </a:p>
          <a:p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вариативность форм </a:t>
            </a:r>
          </a:p>
          <a:p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организации внеурочной деятельности»</a:t>
            </a:r>
          </a:p>
          <a:p>
            <a:pPr algn="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 </a:t>
            </a:r>
          </a:p>
          <a:p>
            <a:pPr algn="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 ШМС ДЗ: Шмелева Е.Е.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 descr="https://sun9-47.userapi.com/impg/TeAaRoEAuC0gY8xmRkbUukda_zg0JbVWUPEazQ/vF2CQ-I9MWM.jpg?size=604x427&amp;quality=96&amp;sign=4e446e1706dc15147661f94786c5bf81&amp;type=album"/>
          <p:cNvPicPr>
            <a:picLocks noChangeAspect="1" noChangeArrowheads="1"/>
          </p:cNvPicPr>
          <p:nvPr/>
        </p:nvPicPr>
        <p:blipFill>
          <a:blip r:embed="rId2" cstate="print"/>
          <a:srcRect t="26856"/>
          <a:stretch>
            <a:fillRect/>
          </a:stretch>
        </p:blipFill>
        <p:spPr bwMode="auto">
          <a:xfrm>
            <a:off x="-1" y="188640"/>
            <a:ext cx="9144001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hedieuhanh.com/wp-content/uploads/2019/01/Books-on-Blue-Templ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7544" y="188640"/>
            <a:ext cx="43710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«Реклама книги»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5864C26-5F77-446A-90FE-127FB3A576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833"/>
          <a:stretch/>
        </p:blipFill>
        <p:spPr bwMode="auto">
          <a:xfrm>
            <a:off x="457200" y="1167646"/>
            <a:ext cx="4159991" cy="2045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2133393-1F96-493D-9068-AF9A207DBF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86692"/>
            <a:ext cx="3816424" cy="3237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catherineasquithgallery.com/uploads/posts/2021-02/1613515071_15-p-fon-dlya-prezentatsiya-tema-biblioteka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188640"/>
            <a:ext cx="6491064" cy="436910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«Библиотечный час»</a:t>
            </a:r>
          </a:p>
        </p:txBody>
      </p:sp>
      <p:pic>
        <p:nvPicPr>
          <p:cNvPr id="5" name="Содержимое 4" descr="C:\Users\Максим\Desktop\распечатать педсовет\1641312969329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908720"/>
            <a:ext cx="2088232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Максим\Desktop\распечатать педсовет\164131296934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836712"/>
            <a:ext cx="2108718" cy="2810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Максим\Desktop\распечатать педсовет\1641312969554.jpg"/>
          <p:cNvPicPr/>
          <p:nvPr/>
        </p:nvPicPr>
        <p:blipFill>
          <a:blip r:embed="rId5" cstate="print"/>
          <a:srcRect l="7281" t="7949" r="7780" b="7262"/>
          <a:stretch>
            <a:fillRect/>
          </a:stretch>
        </p:blipFill>
        <p:spPr bwMode="auto">
          <a:xfrm>
            <a:off x="6300192" y="836712"/>
            <a:ext cx="2520280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Максим\Desktop\распечатать педсовет\1641312969533.jpg"/>
          <p:cNvPicPr/>
          <p:nvPr/>
        </p:nvPicPr>
        <p:blipFill>
          <a:blip r:embed="rId6" cstate="print"/>
          <a:srcRect l="8657" t="7872" r="5901" b="7872"/>
          <a:stretch>
            <a:fillRect/>
          </a:stretch>
        </p:blipFill>
        <p:spPr bwMode="auto">
          <a:xfrm>
            <a:off x="2699792" y="3789040"/>
            <a:ext cx="2232248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Максим\Downloads\IMG_20210909_132156.jpg"/>
          <p:cNvPicPr/>
          <p:nvPr/>
        </p:nvPicPr>
        <p:blipFill>
          <a:blip r:embed="rId7" cstate="print"/>
          <a:srcRect t="9407" b="23926"/>
          <a:stretch>
            <a:fillRect/>
          </a:stretch>
        </p:blipFill>
        <p:spPr bwMode="auto">
          <a:xfrm>
            <a:off x="5292080" y="3789040"/>
            <a:ext cx="3024336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static.wixstatic.com/media/0bc239_b75dae5dd9354992b59ccede26d8da5c~mv2.jpg/v1/fit/w_1024,h_683,al_c,q_80/f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Час тихого чтения»</a:t>
            </a:r>
          </a:p>
        </p:txBody>
      </p:sp>
      <p:pic>
        <p:nvPicPr>
          <p:cNvPr id="5" name="Содержимое 4" descr="C:\Users\Максим\Desktop\распечатать педсовет\1641312969512.jpg"/>
          <p:cNvPicPr>
            <a:picLocks noGrp="1"/>
          </p:cNvPicPr>
          <p:nvPr>
            <p:ph idx="1"/>
          </p:nvPr>
        </p:nvPicPr>
        <p:blipFill>
          <a:blip r:embed="rId3" cstate="print"/>
          <a:srcRect l="6439" t="6996" r="8617" b="7090"/>
          <a:stretch>
            <a:fillRect/>
          </a:stretch>
        </p:blipFill>
        <p:spPr bwMode="auto">
          <a:xfrm>
            <a:off x="2555776" y="1700808"/>
            <a:ext cx="2808312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Максим\Downloads\IMG_20210909_132200.jpg"/>
          <p:cNvPicPr/>
          <p:nvPr/>
        </p:nvPicPr>
        <p:blipFill>
          <a:blip r:embed="rId4" cstate="print"/>
          <a:srcRect l="40115" t="40280" r="37349" b="43440"/>
          <a:stretch>
            <a:fillRect/>
          </a:stretch>
        </p:blipFill>
        <p:spPr bwMode="auto">
          <a:xfrm>
            <a:off x="323528" y="1340768"/>
            <a:ext cx="1872208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hedieuhanh.com/wp-content/uploads/2019/01/Books-on-Blue-Templates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5536" y="332656"/>
            <a:ext cx="49005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Конкурс выразительного чтения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Менің  Қазақстаным»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Стрелка вправо 7">
            <a:hlinkClick r:id="rId2" action="ppaction://hlinkfile"/>
          </p:cNvPr>
          <p:cNvSpPr/>
          <p:nvPr/>
        </p:nvSpPr>
        <p:spPr>
          <a:xfrm>
            <a:off x="323528" y="5013176"/>
            <a:ext cx="129614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.net/uploads/posts/2021-01/1610808791_28-p-fon-dlya-semeinogo-kollazha-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Фотоколлаж  «Портрет с книгами».</a:t>
            </a:r>
            <a:endParaRPr lang="ru-RU" sz="3600" b="1" dirty="0"/>
          </a:p>
        </p:txBody>
      </p:sp>
      <p:pic>
        <p:nvPicPr>
          <p:cNvPr id="6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564904"/>
            <a:ext cx="1224136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Максим\Desktop\распечатать педсовет\1641312969389.jpg"/>
          <p:cNvPicPr/>
          <p:nvPr/>
        </p:nvPicPr>
        <p:blipFill>
          <a:blip r:embed="rId4" cstate="print"/>
          <a:srcRect t="29311" r="10030" b="-1257"/>
          <a:stretch>
            <a:fillRect/>
          </a:stretch>
        </p:blipFill>
        <p:spPr bwMode="auto">
          <a:xfrm>
            <a:off x="827584" y="1556792"/>
            <a:ext cx="2160240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Максим\Desktop\распечатать педсовет\164131296941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3645024"/>
            <a:ext cx="848771" cy="1346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3429000"/>
            <a:ext cx="1080120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0272" y="2564904"/>
            <a:ext cx="836458" cy="1115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C:\Users\Максим\Desktop\распечатать педсовет\1641312969451.jpg"/>
          <p:cNvPicPr/>
          <p:nvPr/>
        </p:nvPicPr>
        <p:blipFill>
          <a:blip r:embed="rId8" cstate="print"/>
          <a:srcRect l="15720" t="13924" b="16034"/>
          <a:stretch>
            <a:fillRect/>
          </a:stretch>
        </p:blipFill>
        <p:spPr bwMode="auto">
          <a:xfrm>
            <a:off x="7308304" y="4077072"/>
            <a:ext cx="679512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C:\Users\Максим\Desktop\распечатать педсовет\1641312969430.jpg"/>
          <p:cNvPicPr/>
          <p:nvPr/>
        </p:nvPicPr>
        <p:blipFill>
          <a:blip r:embed="rId9" cstate="print"/>
          <a:srcRect l="11806" t="10630" r="13649" b="5505"/>
          <a:stretch>
            <a:fillRect/>
          </a:stretch>
        </p:blipFill>
        <p:spPr bwMode="auto">
          <a:xfrm>
            <a:off x="5652120" y="1484784"/>
            <a:ext cx="864096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s://hedieuhanh.com/wp-content/uploads/2019/01/Books-on-Blue-Templ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372534" cy="70294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973475" y="0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            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0"/>
            <a:ext cx="6120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«Тематические  минутки  чтения»</a:t>
            </a:r>
          </a:p>
        </p:txBody>
      </p:sp>
      <p:pic>
        <p:nvPicPr>
          <p:cNvPr id="15" name="Рисунок 14" descr="C:\Users\Максим\Desktop\распечатать педсовет\1641316710559.jpg"/>
          <p:cNvPicPr/>
          <p:nvPr/>
        </p:nvPicPr>
        <p:blipFill>
          <a:blip r:embed="rId3" cstate="print"/>
          <a:srcRect l="10494" r="8925" b="35386"/>
          <a:stretch>
            <a:fillRect/>
          </a:stretch>
        </p:blipFill>
        <p:spPr bwMode="auto">
          <a:xfrm>
            <a:off x="3563888" y="2636912"/>
            <a:ext cx="3168352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C:\Users\Максим\Desktop\распечатать педсовет\1641316710524.jpg"/>
          <p:cNvPicPr/>
          <p:nvPr/>
        </p:nvPicPr>
        <p:blipFill>
          <a:blip r:embed="rId4" cstate="print"/>
          <a:srcRect t="14352" r="27556" b="27315"/>
          <a:stretch>
            <a:fillRect/>
          </a:stretch>
        </p:blipFill>
        <p:spPr bwMode="auto">
          <a:xfrm>
            <a:off x="323528" y="620688"/>
            <a:ext cx="3135394" cy="3575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hedieuhanh.com/wp-content/uploads/2019/01/Books-on-Blue-Templ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331640" y="188640"/>
            <a:ext cx="44794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«Посещение библиотеки» </a:t>
            </a:r>
          </a:p>
        </p:txBody>
      </p:sp>
      <p:pic>
        <p:nvPicPr>
          <p:cNvPr id="7" name="Рисунок 6" descr="C:\Users\Максим\Desktop\распечатать педсовет\164131671054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764704"/>
            <a:ext cx="2232248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Максим\Downloads\IMG_20210909_132156.jpg"/>
          <p:cNvPicPr/>
          <p:nvPr/>
        </p:nvPicPr>
        <p:blipFill>
          <a:blip r:embed="rId4" cstate="print"/>
          <a:srcRect t="9407" b="23926"/>
          <a:stretch>
            <a:fillRect/>
          </a:stretch>
        </p:blipFill>
        <p:spPr bwMode="auto">
          <a:xfrm>
            <a:off x="251520" y="3645024"/>
            <a:ext cx="266429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Максим\Desktop\распечатать педсовет\1641316710577.jpg"/>
          <p:cNvPicPr/>
          <p:nvPr/>
        </p:nvPicPr>
        <p:blipFill>
          <a:blip r:embed="rId5" cstate="print"/>
          <a:srcRect l="45929"/>
          <a:stretch>
            <a:fillRect/>
          </a:stretch>
        </p:blipFill>
        <p:spPr bwMode="auto">
          <a:xfrm>
            <a:off x="2411760" y="1484784"/>
            <a:ext cx="2160240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Users\Максим\Desktop\распечатать педсовет\164131671063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3573016"/>
            <a:ext cx="2376264" cy="2973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C:\Users\Максим\Desktop\распечатать педсовет\1641316710649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692696"/>
            <a:ext cx="2088231" cy="2088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hedieuhanh.com/wp-content/uploads/2019/01/Books-on-Blue-Templ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Рисунок 9" descr="C:\Users\Максим\Desktop\распечатать педсовет\164131296957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574257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Максим\Desktop\распечатать педсовет\1641312969492.jpg"/>
          <p:cNvPicPr/>
          <p:nvPr/>
        </p:nvPicPr>
        <p:blipFill>
          <a:blip r:embed="rId4" cstate="print"/>
          <a:srcRect r="2435" b="6500"/>
          <a:stretch>
            <a:fillRect/>
          </a:stretch>
        </p:blipFill>
        <p:spPr bwMode="auto">
          <a:xfrm>
            <a:off x="251520" y="3429000"/>
            <a:ext cx="568863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59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КГУ «Специальная школа – интернат №9»УОКО</vt:lpstr>
      <vt:lpstr>Слайд 2</vt:lpstr>
      <vt:lpstr>«Библиотечный час»</vt:lpstr>
      <vt:lpstr> «Час тихого чтения»</vt:lpstr>
      <vt:lpstr>Слайд 5</vt:lpstr>
      <vt:lpstr>Фотоколлаж  «Портрет с книгами».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КГУ «Специальная школа – интернат №9»УОКО</dc:title>
  <dc:creator>Максим</dc:creator>
  <cp:lastModifiedBy>Админ</cp:lastModifiedBy>
  <cp:revision>11</cp:revision>
  <dcterms:created xsi:type="dcterms:W3CDTF">2022-01-04T16:26:52Z</dcterms:created>
  <dcterms:modified xsi:type="dcterms:W3CDTF">2022-01-05T11:58:26Z</dcterms:modified>
</cp:coreProperties>
</file>