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6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42A-2792-478B-A7AB-1EBD94379ED4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683D-C7C3-47D0-B856-46DC22C6A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8459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42A-2792-478B-A7AB-1EBD94379ED4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683D-C7C3-47D0-B856-46DC22C6A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898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42A-2792-478B-A7AB-1EBD94379ED4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683D-C7C3-47D0-B856-46DC22C6A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385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42A-2792-478B-A7AB-1EBD94379ED4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683D-C7C3-47D0-B856-46DC22C6A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835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42A-2792-478B-A7AB-1EBD94379ED4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683D-C7C3-47D0-B856-46DC22C6A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017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42A-2792-478B-A7AB-1EBD94379ED4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683D-C7C3-47D0-B856-46DC22C6A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72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42A-2792-478B-A7AB-1EBD94379ED4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683D-C7C3-47D0-B856-46DC22C6A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1311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42A-2792-478B-A7AB-1EBD94379ED4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683D-C7C3-47D0-B856-46DC22C6A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673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42A-2792-478B-A7AB-1EBD94379ED4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683D-C7C3-47D0-B856-46DC22C6A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8562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42A-2792-478B-A7AB-1EBD94379ED4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683D-C7C3-47D0-B856-46DC22C6A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836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842A-2792-478B-A7AB-1EBD94379ED4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683D-C7C3-47D0-B856-46DC22C6A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292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0842A-2792-478B-A7AB-1EBD94379ED4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6683D-C7C3-47D0-B856-46DC22C6A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978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17875" y="95710"/>
            <a:ext cx="4782381" cy="42919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Подпрограмма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«АҚПАРАТ ТОЛҚЫНЫ»</a:t>
            </a:r>
            <a:endParaRPr lang="ru-RU" sz="14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688746" y="1407861"/>
            <a:ext cx="3607155" cy="404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Базовое направление                          </a:t>
            </a:r>
          </a:p>
          <a:p>
            <a:pPr algn="ctr"/>
            <a:r>
              <a:rPr lang="kk-KZ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Республиканские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телерадиоканалы</a:t>
            </a:r>
            <a:endParaRPr lang="ru-RU" sz="12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8400255" y="1407861"/>
            <a:ext cx="2073226" cy="4351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Базовое направление </a:t>
            </a:r>
          </a:p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Печатные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СМИ</a:t>
            </a:r>
            <a:endParaRPr lang="ru-RU" sz="12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8050502" y="1851441"/>
            <a:ext cx="3020269" cy="48432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just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республиканских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газетах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запуск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новых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рубрик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қорықтары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Атажұрт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аңызға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айналған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атаулар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Көне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тарихтың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көмбесі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освещающих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географию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сакральных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мест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РК;</a:t>
            </a:r>
          </a:p>
          <a:p>
            <a:pPr marL="0" lvl="1"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рубрик «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жерін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түлеткендер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«Письмо с родины», «Алтын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тамыр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«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жад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«Код Нации» освещение проектов, инициированных гражданами для поддержки своей малой родины;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рубрики «Почтовый ящик: письма с Родины». Рубрика будет включать в себя лиричные заметки известных людей: какую роль сыграла малая родина в их личностном и профессиональном становлении, что заставляет их, жителей больших городов, возвращаться туда вновь и вновь. Интересные истории с черно-белыми снимками из детства. Как любовь к малой родине перерастает в любовь к большой родине;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рубрики «Звуки большой Страны», в которой будет рассказано о национальных музыкальных инструментах – особенности их изготовления в разных регионах, в чем отличия в исполнительской технике и звучании инструмента (В стране проживают представители более сотни этносов – рассказывать об их музыкальных инструментах и традициях. О популяризации национальных инструментов в глобальном масштабе – многие наши музыканты исполняют на домбре или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кобызе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мировые шлягеры за границей, вызывая тем самым большой интерес к нашей культуре в целом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kk-KZ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1" name="Прямая соединительная линия 170"/>
          <p:cNvCxnSpPr/>
          <p:nvPr/>
        </p:nvCxnSpPr>
        <p:spPr>
          <a:xfrm>
            <a:off x="8866931" y="3000040"/>
            <a:ext cx="0" cy="127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Прямоугольник 146"/>
          <p:cNvSpPr/>
          <p:nvPr/>
        </p:nvSpPr>
        <p:spPr>
          <a:xfrm>
            <a:off x="1688744" y="1838956"/>
            <a:ext cx="3427542" cy="49319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телеканале «Хабар» запуск программы под рабочим названием «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в которой популярные казахстанские деятели культуры и политики будут делиться историями и мыслями о своей «малой родине»;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телеканале «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Kazakh TV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выпуск на трех языках (русский, казахский, английский) передачи «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Қош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келдіңіз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о сакральных местах Казахстана, обычаях и традициях казахстанских семей во всех регионах страны;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запуск нового сериала под рабочим названием «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телеканале «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автором которого выступит известный сценарист, продюсер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А.Увальжанова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Телепроект будет основываться на сюжетной линии, рассказывающей о жизни казахской, русской и корейской семей, являющихся соседями в одном ауле. Через взаимоотношения героев сериала раскрывается тема любви к Родине, к родному селу, привязанности человека к родной земле.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Премьера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планируется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ноябре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текущего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1"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14-ти серийного цикла документальных фильмов о проекте «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запуск на республиканском телеканале специального проекта «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соғады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жүрегім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 о соотечественниках, живущих за рубежом и ностальгирующих о Казахстане. Гражданах, которые желают вернуться в Казахстан, но не могут по тем или иным причинам.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научно-познавательных пресс-туров по священным местам Казахстана с участием СМИ;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развлекательно-познавательной радиопрограммы, направленной на обсуждение с радиослушателями основных идей программы «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3625775" y="506646"/>
            <a:ext cx="4774480" cy="7621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Воздействие на гражданское общество с целью формирования нового сознания и модели мышления, адаптированного к постоянно меняющимся условиям современного мира по средствам специальных технологий воздействия на широкие массы.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</a:p>
        </p:txBody>
      </p:sp>
      <p:cxnSp>
        <p:nvCxnSpPr>
          <p:cNvPr id="230" name="Соединительная линия уступом 229"/>
          <p:cNvCxnSpPr/>
          <p:nvPr/>
        </p:nvCxnSpPr>
        <p:spPr>
          <a:xfrm rot="5400000">
            <a:off x="2907538" y="670775"/>
            <a:ext cx="874466" cy="54620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Соединительная линия уступом 242"/>
          <p:cNvCxnSpPr/>
          <p:nvPr/>
        </p:nvCxnSpPr>
        <p:spPr>
          <a:xfrm rot="16200000" flipH="1">
            <a:off x="8280356" y="644805"/>
            <a:ext cx="815864" cy="576062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Соединительная линия уступом 40"/>
          <p:cNvCxnSpPr/>
          <p:nvPr/>
        </p:nvCxnSpPr>
        <p:spPr>
          <a:xfrm rot="5400000">
            <a:off x="6155263" y="1474979"/>
            <a:ext cx="409435" cy="1270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5366657" y="1679698"/>
            <a:ext cx="2662074" cy="4351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Базовое направление </a:t>
            </a:r>
          </a:p>
          <a:p>
            <a:pPr lvl="0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Интернет-ресурсы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сети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405273" y="2199785"/>
            <a:ext cx="2579914" cy="44949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организация онлайн-конкурсов, конкурсов эссе и рисования с выделением призов и поощрительных подарков для детей и школьников посвященным вопросам родного края;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pPr marL="0" lvl="1"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организация интервью с участием известных личностей в поддержку программы «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Туған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»;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pPr marL="0" lvl="1"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открытие специальных рубрик по освещению реализации программы «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Туған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»;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pPr marL="0" lvl="1"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создание и продвижение вирусных роликов,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вайнов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флеш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-игр;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pPr marL="0" lvl="1"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создание и продвижение сетевых сообществ в социальных сетях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фейсбук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000" dirty="0" err="1">
                <a:latin typeface="Times New Roman" pitchFamily="18" charset="0"/>
                <a:cs typeface="Times New Roman" pitchFamily="18" charset="0"/>
              </a:rPr>
              <a:t>vk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pPr marL="0" lvl="1"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составление рейтингов «ТОП-25 самых знаменитых и посещаемых исторических памятников»;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pPr marL="0" lvl="1"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информирование граждан через СМИ и социальные сети о биографиях известных личностей, чьими именами названы улицы городов и населенные пункты;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pPr marL="0" lvl="1"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дублирование всех новостных, видео-фотоматериалов, репортажей и передач на едином интернет-портале и в социальных сетях;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04865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607</Words>
  <Application>Microsoft Office PowerPoint</Application>
  <PresentationFormat>Произвольный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Админ</cp:lastModifiedBy>
  <cp:revision>2</cp:revision>
  <dcterms:created xsi:type="dcterms:W3CDTF">2017-11-02T10:36:51Z</dcterms:created>
  <dcterms:modified xsi:type="dcterms:W3CDTF">2018-01-23T09:30:51Z</dcterms:modified>
</cp:coreProperties>
</file>