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554E9-0864-4513-8472-EE927A470359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4286C-E7CC-4524-96F5-47CAA1DB7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047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7901D-CDEB-44F1-843C-CA26D3974920}" type="datetimeFigureOut">
              <a:rPr lang="ru-RU" smtClean="0"/>
              <a:t>31.10.2017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201" y="3228705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74C73-6A35-49BC-B155-E25B22401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701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3874" y="95709"/>
            <a:ext cx="4782381" cy="42919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Подпрограмма «АТАМЕКЕН»</a:t>
            </a:r>
            <a:endParaRPr lang="ru-RU" sz="14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grpSp>
        <p:nvGrpSpPr>
          <p:cNvPr id="47" name="Группа 46"/>
          <p:cNvGrpSpPr/>
          <p:nvPr/>
        </p:nvGrpSpPr>
        <p:grpSpPr>
          <a:xfrm>
            <a:off x="142951" y="1386749"/>
            <a:ext cx="5521201" cy="1885364"/>
            <a:chOff x="-460836" y="1487145"/>
            <a:chExt cx="5521201" cy="1850230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369533" y="1487145"/>
              <a:ext cx="3515695" cy="39681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sz="1200" b="1" dirty="0" smtClean="0">
                  <a:latin typeface="Times New Roman" pitchFamily="18" charset="0"/>
                  <a:ea typeface="Tahoma" panose="020B0604030504040204" pitchFamily="34" charset="0"/>
                  <a:cs typeface="Times New Roman" pitchFamily="18" charset="0"/>
                </a:rPr>
                <a:t>Базовое направление                           «Әлеуметтік бастамалар картасы»</a:t>
              </a:r>
              <a:endPara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-460836" y="2627789"/>
              <a:ext cx="1603267" cy="70958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latin typeface="Times New Roman" pitchFamily="18" charset="0"/>
                  <a:ea typeface="Tahoma" panose="020B0604030504040204" pitchFamily="34" charset="0"/>
                  <a:cs typeface="Times New Roman" pitchFamily="18" charset="0"/>
                </a:rPr>
                <a:t>Проект «База данных социальных проектов»</a:t>
              </a:r>
              <a:endPara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1389498" y="2608794"/>
              <a:ext cx="1728192" cy="45427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latin typeface="Times New Roman" pitchFamily="18" charset="0"/>
                  <a:ea typeface="Tahoma" panose="020B0604030504040204" pitchFamily="34" charset="0"/>
                  <a:cs typeface="Times New Roman" pitchFamily="18" charset="0"/>
                </a:rPr>
                <a:t>Проект «</a:t>
              </a:r>
              <a:r>
                <a:rPr lang="ru-RU" sz="1200" b="1" dirty="0" err="1" smtClean="0">
                  <a:latin typeface="Times New Roman" pitchFamily="18" charset="0"/>
                  <a:ea typeface="Tahoma" panose="020B0604030504040204" pitchFamily="34" charset="0"/>
                  <a:cs typeface="Times New Roman" pitchFamily="18" charset="0"/>
                </a:rPr>
                <a:t>Асар</a:t>
              </a:r>
              <a:r>
                <a:rPr lang="ru-RU" sz="1200" b="1" dirty="0" smtClean="0">
                  <a:latin typeface="Times New Roman" pitchFamily="18" charset="0"/>
                  <a:ea typeface="Tahoma" panose="020B0604030504040204" pitchFamily="34" charset="0"/>
                  <a:cs typeface="Times New Roman" pitchFamily="18" charset="0"/>
                </a:rPr>
                <a:t>»</a:t>
              </a:r>
              <a:endPara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3332174" y="2652447"/>
              <a:ext cx="1728191" cy="513319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latin typeface="Times New Roman" pitchFamily="18" charset="0"/>
                  <a:ea typeface="Tahoma" panose="020B0604030504040204" pitchFamily="34" charset="0"/>
                  <a:cs typeface="Times New Roman" pitchFamily="18" charset="0"/>
                </a:rPr>
                <a:t>Проект «Создание волонтерского корпуса»</a:t>
              </a:r>
              <a:endPara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endParaRPr>
            </a:p>
          </p:txBody>
        </p:sp>
      </p:grpSp>
      <p:sp>
        <p:nvSpPr>
          <p:cNvPr id="48" name="Прямоугольник 47"/>
          <p:cNvSpPr/>
          <p:nvPr/>
        </p:nvSpPr>
        <p:spPr>
          <a:xfrm>
            <a:off x="5945955" y="1381112"/>
            <a:ext cx="2736304" cy="4351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Базовое направление              «Жомарт жүрек»</a:t>
            </a:r>
            <a:endParaRPr lang="ru-RU" sz="12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945955" y="1816225"/>
            <a:ext cx="2736304" cy="85468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Стимулировани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kk-KZ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поощрение и мотивация населения, представ</a:t>
            </a:r>
            <a:r>
              <a:rPr lang="ru-RU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kk-KZ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телей бизнес-структур, НПО и волонтеров к участию в развитии малой родины</a:t>
            </a:r>
          </a:p>
        </p:txBody>
      </p:sp>
      <p:cxnSp>
        <p:nvCxnSpPr>
          <p:cNvPr id="171" name="Прямая соединительная линия 170"/>
          <p:cNvCxnSpPr/>
          <p:nvPr/>
        </p:nvCxnSpPr>
        <p:spPr>
          <a:xfrm>
            <a:off x="7342931" y="3000040"/>
            <a:ext cx="0" cy="1276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Прямоугольник 146"/>
          <p:cNvSpPr/>
          <p:nvPr/>
        </p:nvSpPr>
        <p:spPr>
          <a:xfrm>
            <a:off x="982102" y="1791098"/>
            <a:ext cx="3495494" cy="4932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kk-KZ" sz="1000" dirty="0">
                <a:latin typeface="Times New Roman" pitchFamily="18" charset="0"/>
                <a:cs typeface="Times New Roman" pitchFamily="18" charset="0"/>
              </a:rPr>
              <a:t>Решение социальных вопросов регионального уровня, инициированных гражданами путем привлечения меценатов, НПО и волонтеров </a:t>
            </a:r>
          </a:p>
        </p:txBody>
      </p:sp>
      <p:sp>
        <p:nvSpPr>
          <p:cNvPr id="221" name="Прямоугольник 220"/>
          <p:cNvSpPr/>
          <p:nvPr/>
        </p:nvSpPr>
        <p:spPr>
          <a:xfrm>
            <a:off x="5917133" y="3097245"/>
            <a:ext cx="1396975" cy="68269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Проект «Слеты </a:t>
            </a:r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уроженцев 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региона»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223" name="Прямоугольник 222"/>
          <p:cNvSpPr/>
          <p:nvPr/>
        </p:nvSpPr>
        <p:spPr>
          <a:xfrm>
            <a:off x="7528644" y="3083264"/>
            <a:ext cx="1451962" cy="68269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Проект «Форумы </a:t>
            </a:r>
            <a:r>
              <a:rPr lang="kk-KZ" sz="1200" b="1" dirty="0">
                <a:latin typeface="Times New Roman" pitchFamily="18" charset="0"/>
                <a:cs typeface="Times New Roman" pitchFamily="18" charset="0"/>
              </a:rPr>
              <a:t>меценатов и </a:t>
            </a:r>
            <a:r>
              <a:rPr lang="kk-KZ" sz="1200" b="1" dirty="0" smtClean="0">
                <a:latin typeface="Times New Roman" pitchFamily="18" charset="0"/>
                <a:cs typeface="Times New Roman" pitchFamily="18" charset="0"/>
              </a:rPr>
              <a:t>благотворителей»</a:t>
            </a:r>
            <a:endParaRPr lang="ru-RU" sz="12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101775" y="506646"/>
            <a:ext cx="4774480" cy="7621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200" dirty="0">
                <a:latin typeface="Times New Roman" pitchFamily="18" charset="0"/>
                <a:cs typeface="Times New Roman" pitchFamily="18" charset="0"/>
              </a:rPr>
              <a:t>Повышение гражданской ответственности и социальной активности населения, направленных на конкурентоспособность, прагматизм каждого казахстанца, местных сообществ и эволюционное развитие общества в целом.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951" y="3272112"/>
            <a:ext cx="1603267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Создание базы социальных проектов для систематизации проблемных вопросов регионов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 привлечением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общественности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991747" y="3000040"/>
            <a:ext cx="1728192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Создание эффективной формы сотрудничества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между государством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, некоммерческим сектором и бизнесом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 целях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развития трехстороннего партнерства и социальной</a:t>
            </a:r>
          </a:p>
          <a:p>
            <a:pPr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ответственности в стране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35961" y="3126401"/>
            <a:ext cx="1728189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kk-KZ" sz="1000" dirty="0">
                <a:latin typeface="Times New Roman" pitchFamily="18" charset="0"/>
                <a:cs typeface="Times New Roman" pitchFamily="18" charset="0"/>
              </a:rPr>
              <a:t>Формирование, поддержка и развитие культуры волонтерства, волонтерских инициатив и волонтерской деятельности среди граждан, институтов гражданского общества, бизнес сектора и государственных структур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238318" y="4937661"/>
            <a:ext cx="2145401" cy="443373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Проект «Туған жерге тағзым»</a:t>
            </a:r>
            <a:endParaRPr lang="ru-RU" sz="12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3276" y="5372472"/>
            <a:ext cx="2140443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Активное привлечение заинтересованных граждан, предпринимателей, творческой и спортивной элиты страны, волонтеров к участию в благотворительной деятельности.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2661220" y="5384002"/>
            <a:ext cx="2492002" cy="41877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Проект «Краудсорсинговая платформа»</a:t>
            </a:r>
            <a:endParaRPr lang="ru-RU" sz="12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661220" y="5798100"/>
            <a:ext cx="2493541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Развитие гражданского общества через инструмент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краудсорсинга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; Повышение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эффективности реализуемых проектов госорганов через привлечение дополнительных интеллектуальных ресурсов.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917134" y="3779944"/>
            <a:ext cx="1396974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Приглашение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успешных и социально-активных уроженцев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региона для обсуждения социально-значимых вопросов и к содействию в развитии родного края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528644" y="3779944"/>
            <a:ext cx="1451963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Укрепление традиций филантропии, </a:t>
            </a:r>
            <a:r>
              <a:rPr lang="kk-KZ" sz="1000" dirty="0">
                <a:latin typeface="Times New Roman" pitchFamily="18" charset="0"/>
                <a:cs typeface="Times New Roman" pitchFamily="18" charset="0"/>
              </a:rPr>
              <a:t>стимулирование и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поощрение представителей бизнес-сообщества для</a:t>
            </a:r>
            <a:r>
              <a:rPr lang="kk-KZ" sz="1000" dirty="0">
                <a:latin typeface="Times New Roman" pitchFamily="18" charset="0"/>
                <a:cs typeface="Times New Roman" pitchFamily="18" charset="0"/>
              </a:rPr>
              <a:t> реализации региональных социальных проектов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0" name="Соединительная линия уступом 229"/>
          <p:cNvCxnSpPr/>
          <p:nvPr/>
        </p:nvCxnSpPr>
        <p:spPr>
          <a:xfrm rot="5400000">
            <a:off x="1383538" y="670775"/>
            <a:ext cx="874466" cy="546208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Соединительная линия уступом 242"/>
          <p:cNvCxnSpPr/>
          <p:nvPr/>
        </p:nvCxnSpPr>
        <p:spPr>
          <a:xfrm rot="16200000" flipH="1">
            <a:off x="6756356" y="644805"/>
            <a:ext cx="815864" cy="576062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Прямая со стрелкой 245"/>
          <p:cNvCxnSpPr/>
          <p:nvPr/>
        </p:nvCxnSpPr>
        <p:spPr>
          <a:xfrm flipH="1">
            <a:off x="1313497" y="2309507"/>
            <a:ext cx="339481" cy="239546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Прямая со стрелкой 247"/>
          <p:cNvCxnSpPr>
            <a:stCxn id="147" idx="2"/>
          </p:cNvCxnSpPr>
          <p:nvPr/>
        </p:nvCxnSpPr>
        <p:spPr>
          <a:xfrm>
            <a:off x="2729849" y="2284380"/>
            <a:ext cx="0" cy="264672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Прямая со стрелкой 250"/>
          <p:cNvCxnSpPr>
            <a:endCxn id="36" idx="0"/>
          </p:cNvCxnSpPr>
          <p:nvPr/>
        </p:nvCxnSpPr>
        <p:spPr>
          <a:xfrm>
            <a:off x="4468815" y="2284380"/>
            <a:ext cx="331242" cy="289799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Прямая со стрелкой 254"/>
          <p:cNvCxnSpPr/>
          <p:nvPr/>
        </p:nvCxnSpPr>
        <p:spPr>
          <a:xfrm>
            <a:off x="1866657" y="2284380"/>
            <a:ext cx="0" cy="2653281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3826395" y="2309507"/>
            <a:ext cx="0" cy="307449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6372200" y="2670910"/>
            <a:ext cx="432048" cy="412354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 стрелкой 147"/>
          <p:cNvCxnSpPr>
            <a:endCxn id="223" idx="0"/>
          </p:cNvCxnSpPr>
          <p:nvPr/>
        </p:nvCxnSpPr>
        <p:spPr>
          <a:xfrm>
            <a:off x="7960692" y="2684891"/>
            <a:ext cx="293933" cy="398373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42950" y="4343966"/>
            <a:ext cx="1603267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Подпроекты в 16 регионах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3935961" y="4650910"/>
            <a:ext cx="1728191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Подпроект «База данных волонтеров»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238318" y="6439613"/>
            <a:ext cx="2145401" cy="24622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Подпроекты в 16 регионах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935961" y="5096479"/>
            <a:ext cx="1728191" cy="24622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Подпроекты в 16 регионах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5917133" y="5464491"/>
            <a:ext cx="1396974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Подпроекты в 16 регионах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7528644" y="5317314"/>
            <a:ext cx="1452807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Подпроект «База данных меценатов»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7514404" y="5774181"/>
            <a:ext cx="1467047" cy="55399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Подпроект «Чевствование меценатов»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7528644" y="6400738"/>
            <a:ext cx="1451963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1000" dirty="0" smtClean="0">
                <a:latin typeface="Times New Roman" pitchFamily="18" charset="0"/>
                <a:cs typeface="Times New Roman" pitchFamily="18" charset="0"/>
              </a:rPr>
              <a:t>Подпроекты в 16 регионах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1447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284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ENU 2017</dc:creator>
  <cp:lastModifiedBy>МАДИК</cp:lastModifiedBy>
  <cp:revision>40</cp:revision>
  <cp:lastPrinted>2017-07-24T09:21:04Z</cp:lastPrinted>
  <dcterms:created xsi:type="dcterms:W3CDTF">2017-07-16T09:14:19Z</dcterms:created>
  <dcterms:modified xsi:type="dcterms:W3CDTF">2017-10-31T15:23:55Z</dcterms:modified>
</cp:coreProperties>
</file>