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54E9-0864-4513-8472-EE927A470359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4286C-E7CC-4524-96F5-47CAA1DB7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4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7901D-CDEB-44F1-843C-CA26D397492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74C73-6A35-49BC-B155-E25B22401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874" y="95709"/>
            <a:ext cx="4782381" cy="4291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Подпрограмма «АТАМЕКЕН»</a:t>
            </a:r>
            <a:endParaRPr lang="ru-RU" sz="14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142951" y="1386749"/>
            <a:ext cx="5521201" cy="1885364"/>
            <a:chOff x="-460836" y="1487145"/>
            <a:chExt cx="5521201" cy="185023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369533" y="1487145"/>
              <a:ext cx="3515695" cy="39681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Базовое направление                           «Әлеуметтік бастамалар картасы»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460836" y="2627789"/>
              <a:ext cx="1603267" cy="70958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Проект «База данных социальных проектов»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89498" y="2608794"/>
              <a:ext cx="1728192" cy="45427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Проект «</a:t>
              </a:r>
              <a:r>
                <a:rPr lang="ru-RU" sz="1200" b="1" dirty="0" err="1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Асар</a:t>
              </a:r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332174" y="2652447"/>
              <a:ext cx="1728191" cy="513319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Проект «Создание волонтерского корпуса»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5945955" y="1381112"/>
            <a:ext cx="2736304" cy="4351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Базовое направление              «Жомарт жүрек»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45955" y="1816225"/>
            <a:ext cx="2736304" cy="8546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поощрение и мотивация населения, представ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телей бизнес-структур, НПО и волонтеров к участию в развитии малой родины</a:t>
            </a:r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>
            <a:off x="7342931" y="3000040"/>
            <a:ext cx="0" cy="127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982102" y="1791098"/>
            <a:ext cx="3495494" cy="4932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Решение социальных вопросов регионального уровня, инициированных гражданами путем привлечения меценатов, НПО и волонтеров </a:t>
            </a:r>
          </a:p>
        </p:txBody>
      </p:sp>
      <p:sp>
        <p:nvSpPr>
          <p:cNvPr id="221" name="Прямоугольник 220"/>
          <p:cNvSpPr/>
          <p:nvPr/>
        </p:nvSpPr>
        <p:spPr>
          <a:xfrm>
            <a:off x="5917133" y="3097245"/>
            <a:ext cx="1396975" cy="6826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Проект «Слеты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уроженцев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региона»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7528644" y="3083264"/>
            <a:ext cx="1451962" cy="6826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Проект «Форумы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меценатов и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благотворителей»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101775" y="506646"/>
            <a:ext cx="4774480" cy="762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Повышение гражданской ответственности и социальной активности населения, направленных на конкурентоспособность, прагматизм каждого казахстанца, местных сообществ и эволюционное развитие общества в целом.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951" y="3272112"/>
            <a:ext cx="1603267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Создание базы социальных проектов для систематизации проблемных вопросов регионов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 привлечением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общественности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91747" y="3000040"/>
            <a:ext cx="1728192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Создание эффективной формы сотрудничества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между государством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некоммерческим сектором и бизнесом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развития трехстороннего партнерства и социальной</a:t>
            </a: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ответственности в стране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35961" y="3126401"/>
            <a:ext cx="1728189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Формирование, поддержка и развитие культуры волонтерства, волонтерских инициатив и волонтерской деятельности среди граждан, институтов гражданского общества, бизнес сектора и государственных структур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38318" y="4937661"/>
            <a:ext cx="2145401" cy="44337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Проект «Туған жерге тағзым»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3276" y="5372472"/>
            <a:ext cx="2140443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Активное привлечение заинтересованных граждан, предпринимателей, творческой и спортивной элиты страны, волонтеров к участию в благотворительной деятельности.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2661220" y="5384002"/>
            <a:ext cx="2492002" cy="4187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Проект «Краудсорсинговая платформа»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61220" y="5798100"/>
            <a:ext cx="2493541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Развитие гражданского общества через инструмент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краудсорсинга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; Повышение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эффективности реализуемых проектов госорганов через привлечение дополнительных интеллектуальных ресурсов.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917134" y="3779944"/>
            <a:ext cx="1396974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Приглашение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успешных и социально-активных уроженцев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региона для обсуждения социально-значимых вопросов и к содействию в развитии родного края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28644" y="3779944"/>
            <a:ext cx="1451963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Укрепление традиций филантропии, </a:t>
            </a:r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стимулирование и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поощрение представителей бизнес-сообщества для</a:t>
            </a:r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 реализации региональных социальных проектов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0" name="Соединительная линия уступом 229"/>
          <p:cNvCxnSpPr/>
          <p:nvPr/>
        </p:nvCxnSpPr>
        <p:spPr>
          <a:xfrm rot="5400000">
            <a:off x="1383538" y="670775"/>
            <a:ext cx="874466" cy="54620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Соединительная линия уступом 242"/>
          <p:cNvCxnSpPr/>
          <p:nvPr/>
        </p:nvCxnSpPr>
        <p:spPr>
          <a:xfrm rot="16200000" flipH="1">
            <a:off x="6756356" y="644805"/>
            <a:ext cx="815864" cy="57606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/>
          <p:nvPr/>
        </p:nvCxnSpPr>
        <p:spPr>
          <a:xfrm flipH="1">
            <a:off x="1313497" y="2309507"/>
            <a:ext cx="339481" cy="23954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>
            <a:stCxn id="147" idx="2"/>
          </p:cNvCxnSpPr>
          <p:nvPr/>
        </p:nvCxnSpPr>
        <p:spPr>
          <a:xfrm>
            <a:off x="2729849" y="2284380"/>
            <a:ext cx="0" cy="26467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 стрелкой 250"/>
          <p:cNvCxnSpPr>
            <a:endCxn id="36" idx="0"/>
          </p:cNvCxnSpPr>
          <p:nvPr/>
        </p:nvCxnSpPr>
        <p:spPr>
          <a:xfrm>
            <a:off x="4468815" y="2284380"/>
            <a:ext cx="331242" cy="28979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 стрелкой 254"/>
          <p:cNvCxnSpPr/>
          <p:nvPr/>
        </p:nvCxnSpPr>
        <p:spPr>
          <a:xfrm>
            <a:off x="1866657" y="2284380"/>
            <a:ext cx="0" cy="265328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826395" y="2309507"/>
            <a:ext cx="0" cy="307449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372200" y="2670910"/>
            <a:ext cx="432048" cy="41235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>
            <a:endCxn id="223" idx="0"/>
          </p:cNvCxnSpPr>
          <p:nvPr/>
        </p:nvCxnSpPr>
        <p:spPr>
          <a:xfrm>
            <a:off x="7960692" y="2684891"/>
            <a:ext cx="293933" cy="398373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42950" y="4343966"/>
            <a:ext cx="160326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935961" y="4650910"/>
            <a:ext cx="172819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 «База данных волонтеров»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38318" y="6439613"/>
            <a:ext cx="2145401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35961" y="5096479"/>
            <a:ext cx="1728191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917133" y="5464491"/>
            <a:ext cx="139697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28644" y="5317314"/>
            <a:ext cx="145280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 «База данных меценатов»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514404" y="5774181"/>
            <a:ext cx="1467047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 «Чевствование меценатов»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528644" y="6400738"/>
            <a:ext cx="145196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44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284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ENU 2017</dc:creator>
  <cp:lastModifiedBy>МАДИК</cp:lastModifiedBy>
  <cp:revision>40</cp:revision>
  <cp:lastPrinted>2017-07-24T09:21:04Z</cp:lastPrinted>
  <dcterms:created xsi:type="dcterms:W3CDTF">2017-07-16T09:14:19Z</dcterms:created>
  <dcterms:modified xsi:type="dcterms:W3CDTF">2017-10-31T15:23:55Z</dcterms:modified>
</cp:coreProperties>
</file>