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554E9-0864-4513-8472-EE927A470359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4286C-E7CC-4524-96F5-47CAA1DB7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047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7901D-CDEB-44F1-843C-CA26D3974920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201" y="3228705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74C73-6A35-49BC-B155-E25B22401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701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3874" y="95709"/>
            <a:ext cx="4782381" cy="42919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Подпрограмма «РУХАНИ </a:t>
            </a: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ҚАЗЫНА»</a:t>
            </a:r>
            <a:endParaRPr lang="ru-RU" sz="14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grpSp>
        <p:nvGrpSpPr>
          <p:cNvPr id="47" name="Группа 46"/>
          <p:cNvGrpSpPr/>
          <p:nvPr/>
        </p:nvGrpSpPr>
        <p:grpSpPr>
          <a:xfrm>
            <a:off x="23465" y="1386749"/>
            <a:ext cx="5484639" cy="1898235"/>
            <a:chOff x="-568290" y="1487145"/>
            <a:chExt cx="5484639" cy="1862861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369533" y="1487145"/>
              <a:ext cx="3495495" cy="39681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sz="1200" b="1" dirty="0">
                  <a:latin typeface="Times New Roman" pitchFamily="18" charset="0"/>
                  <a:ea typeface="Tahoma" panose="020B0604030504040204" pitchFamily="34" charset="0"/>
                  <a:cs typeface="Times New Roman" pitchFamily="18" charset="0"/>
                </a:rPr>
                <a:t>Базовое </a:t>
              </a:r>
              <a:r>
                <a:rPr lang="kk-KZ" sz="1200" b="1" dirty="0" smtClean="0">
                  <a:latin typeface="Times New Roman" pitchFamily="18" charset="0"/>
                  <a:ea typeface="Tahoma" panose="020B0604030504040204" pitchFamily="34" charset="0"/>
                  <a:cs typeface="Times New Roman" pitchFamily="18" charset="0"/>
                </a:rPr>
                <a:t>направление «Туған өлке мәдениеті»</a:t>
              </a:r>
              <a:endPara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-568290" y="2627789"/>
              <a:ext cx="1710722" cy="70958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latin typeface="Times New Roman" pitchFamily="18" charset="0"/>
                  <a:ea typeface="Tahoma" panose="020B0604030504040204" pitchFamily="34" charset="0"/>
                  <a:cs typeface="Times New Roman" pitchFamily="18" charset="0"/>
                </a:rPr>
                <a:t>Проект «</a:t>
              </a:r>
              <a:r>
                <a:rPr lang="ru-RU" sz="1200" b="1" dirty="0" err="1" smtClean="0">
                  <a:latin typeface="Times New Roman" pitchFamily="18" charset="0"/>
                  <a:cs typeface="Times New Roman" pitchFamily="18" charset="0"/>
                </a:rPr>
                <a:t>Шеберлер</a:t>
              </a:r>
              <a:r>
                <a:rPr lang="ru-RU" sz="1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1200" b="1" dirty="0" err="1" smtClean="0">
                  <a:latin typeface="Times New Roman" pitchFamily="18" charset="0"/>
                  <a:cs typeface="Times New Roman" pitchFamily="18" charset="0"/>
                </a:rPr>
                <a:t>қалашығы</a:t>
              </a:r>
              <a:r>
                <a:rPr lang="ru-RU" sz="1200" b="1" dirty="0" smtClean="0">
                  <a:latin typeface="Times New Roman" pitchFamily="18" charset="0"/>
                  <a:ea typeface="Tahoma" panose="020B0604030504040204" pitchFamily="34" charset="0"/>
                  <a:cs typeface="Times New Roman" pitchFamily="18" charset="0"/>
                </a:rPr>
                <a:t>»</a:t>
              </a:r>
              <a:endPara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1315949" y="2635580"/>
              <a:ext cx="1728192" cy="71442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>
                  <a:latin typeface="Times New Roman" pitchFamily="18" charset="0"/>
                  <a:ea typeface="Tahoma" panose="020B0604030504040204" pitchFamily="34" charset="0"/>
                  <a:cs typeface="Times New Roman" pitchFamily="18" charset="0"/>
                </a:rPr>
                <a:t>Проект </a:t>
              </a:r>
              <a:r>
                <a:rPr lang="ru-RU" sz="1200" b="1" dirty="0" smtClean="0">
                  <a:latin typeface="Times New Roman" pitchFamily="18" charset="0"/>
                  <a:ea typeface="Tahoma" panose="020B0604030504040204" pitchFamily="34" charset="0"/>
                  <a:cs typeface="Times New Roman" pitchFamily="18" charset="0"/>
                </a:rPr>
                <a:t>«Проведение региональных культурных мероприятий»</a:t>
              </a:r>
              <a:endPara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3188158" y="2643345"/>
              <a:ext cx="1728191" cy="684928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latin typeface="Times New Roman" pitchFamily="18" charset="0"/>
                  <a:ea typeface="Tahoma" panose="020B0604030504040204" pitchFamily="34" charset="0"/>
                  <a:cs typeface="Times New Roman" pitchFamily="18" charset="0"/>
                </a:rPr>
                <a:t>Проект «Этнографические издания и </a:t>
              </a:r>
              <a:r>
                <a:rPr lang="ru-RU" sz="1200" b="1" dirty="0" err="1" smtClean="0">
                  <a:latin typeface="Times New Roman" pitchFamily="18" charset="0"/>
                  <a:ea typeface="Tahoma" panose="020B0604030504040204" pitchFamily="34" charset="0"/>
                  <a:cs typeface="Times New Roman" pitchFamily="18" charset="0"/>
                </a:rPr>
                <a:t>имиджевая</a:t>
              </a:r>
              <a:r>
                <a:rPr lang="ru-RU" sz="1200" b="1" dirty="0" smtClean="0">
                  <a:latin typeface="Times New Roman" pitchFamily="18" charset="0"/>
                  <a:ea typeface="Tahoma" panose="020B0604030504040204" pitchFamily="34" charset="0"/>
                  <a:cs typeface="Times New Roman" pitchFamily="18" charset="0"/>
                </a:rPr>
                <a:t> продукция»</a:t>
              </a:r>
              <a:endPara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endParaRPr>
            </a:p>
          </p:txBody>
        </p:sp>
      </p:grpSp>
      <p:sp>
        <p:nvSpPr>
          <p:cNvPr id="48" name="Прямоугольник 47"/>
          <p:cNvSpPr/>
          <p:nvPr/>
        </p:nvSpPr>
        <p:spPr>
          <a:xfrm>
            <a:off x="5945955" y="1381112"/>
            <a:ext cx="2736304" cy="4351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Базовое направление              </a:t>
            </a:r>
            <a:r>
              <a:rPr lang="kk-KZ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«Жергілікті туризм»</a:t>
            </a:r>
            <a:endParaRPr lang="ru-RU" sz="12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cxnSp>
        <p:nvCxnSpPr>
          <p:cNvPr id="171" name="Прямая соединительная линия 170"/>
          <p:cNvCxnSpPr/>
          <p:nvPr/>
        </p:nvCxnSpPr>
        <p:spPr>
          <a:xfrm>
            <a:off x="7342931" y="3000040"/>
            <a:ext cx="0" cy="1276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Прямоугольник 146"/>
          <p:cNvSpPr/>
          <p:nvPr/>
        </p:nvSpPr>
        <p:spPr>
          <a:xfrm>
            <a:off x="982102" y="1791098"/>
            <a:ext cx="3495494" cy="4932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Возрождение интереса и уважения населения к традициям, истории и культуре своей земли </a:t>
            </a:r>
          </a:p>
        </p:txBody>
      </p:sp>
      <p:sp>
        <p:nvSpPr>
          <p:cNvPr id="221" name="Прямоугольник 220"/>
          <p:cNvSpPr/>
          <p:nvPr/>
        </p:nvSpPr>
        <p:spPr>
          <a:xfrm>
            <a:off x="5582419" y="2938925"/>
            <a:ext cx="1788167" cy="99144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Проект «Создание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маршрутов, карт - путеводители и QR кодов на памятниках истории и культуры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223" name="Прямоугольник 222"/>
          <p:cNvSpPr/>
          <p:nvPr/>
        </p:nvSpPr>
        <p:spPr>
          <a:xfrm>
            <a:off x="7528644" y="2924944"/>
            <a:ext cx="1579860" cy="68269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«Создание музев и визит-центров»</a:t>
            </a:r>
            <a:endParaRPr lang="ru-RU" sz="12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101775" y="506646"/>
            <a:ext cx="4774480" cy="7621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Сохранение, развитие и популяризация историко-культурного наследия и лучших достижений современной культуры Казахстана в стране и за рубежом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497" y="3272112"/>
            <a:ext cx="1710721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Развитие и поддержка малого и среднего предпринимательства в сфере развития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ремесленничества, а также популяризация производства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изделии народных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художественных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промыслов.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906166" y="3284984"/>
            <a:ext cx="1728192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Возрождение интереса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и уважения населения к традициям, истории, культуре своей земли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779913" y="3284984"/>
            <a:ext cx="1728189" cy="86177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Проведение информационно-имиджевой работы с целью популяризации краеведения в регионах страны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673867" y="5046815"/>
            <a:ext cx="2903983" cy="53056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Проект «Проведение этнофестивалей в регионах страны»</a:t>
            </a:r>
            <a:endParaRPr lang="ru-RU" sz="12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73867" y="5615327"/>
            <a:ext cx="2860523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Организация культурно-массовых 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мероприятий,  направленных  на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сохранение 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и </a:t>
            </a:r>
          </a:p>
          <a:p>
            <a:pPr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развитие  локальных 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традиций, обычаев, культурных особенностей региона.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582419" y="3935162"/>
            <a:ext cx="1788167" cy="86177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Проведение широкомасштабной пропагандистской работы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 возможностям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туристского потенциала Казахстана.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528644" y="3621624"/>
            <a:ext cx="157986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Формирование современной туристской инфраструктуры, включающей </a:t>
            </a:r>
          </a:p>
          <a:p>
            <a:pPr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строительство и открытие визит-центров, музеев-заповедников, а также  музеев под открытым небом</a:t>
            </a:r>
          </a:p>
        </p:txBody>
      </p:sp>
      <p:cxnSp>
        <p:nvCxnSpPr>
          <p:cNvPr id="230" name="Соединительная линия уступом 229"/>
          <p:cNvCxnSpPr/>
          <p:nvPr/>
        </p:nvCxnSpPr>
        <p:spPr>
          <a:xfrm rot="5400000">
            <a:off x="1383538" y="670775"/>
            <a:ext cx="874466" cy="546208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Соединительная линия уступом 242"/>
          <p:cNvCxnSpPr/>
          <p:nvPr/>
        </p:nvCxnSpPr>
        <p:spPr>
          <a:xfrm rot="16200000" flipH="1">
            <a:off x="6756356" y="644805"/>
            <a:ext cx="815864" cy="576062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Прямая со стрелкой 245"/>
          <p:cNvCxnSpPr/>
          <p:nvPr/>
        </p:nvCxnSpPr>
        <p:spPr>
          <a:xfrm flipH="1">
            <a:off x="968993" y="2284380"/>
            <a:ext cx="702005" cy="22019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Прямая со стрелкой 247"/>
          <p:cNvCxnSpPr>
            <a:stCxn id="147" idx="2"/>
          </p:cNvCxnSpPr>
          <p:nvPr/>
        </p:nvCxnSpPr>
        <p:spPr>
          <a:xfrm>
            <a:off x="2729849" y="2284380"/>
            <a:ext cx="0" cy="264672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Прямая со стрелкой 250"/>
          <p:cNvCxnSpPr>
            <a:endCxn id="36" idx="0"/>
          </p:cNvCxnSpPr>
          <p:nvPr/>
        </p:nvCxnSpPr>
        <p:spPr>
          <a:xfrm>
            <a:off x="4312767" y="2300232"/>
            <a:ext cx="331242" cy="264672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Прямая со стрелкой 254"/>
          <p:cNvCxnSpPr/>
          <p:nvPr/>
        </p:nvCxnSpPr>
        <p:spPr>
          <a:xfrm>
            <a:off x="1835695" y="2309507"/>
            <a:ext cx="1" cy="267218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6372200" y="2492896"/>
            <a:ext cx="432048" cy="412354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 стрелкой 147"/>
          <p:cNvCxnSpPr/>
          <p:nvPr/>
        </p:nvCxnSpPr>
        <p:spPr>
          <a:xfrm>
            <a:off x="7960692" y="2506877"/>
            <a:ext cx="571748" cy="412354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5498" y="4725144"/>
            <a:ext cx="1710720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000" dirty="0">
                <a:latin typeface="Times New Roman" pitchFamily="18" charset="0"/>
                <a:cs typeface="Times New Roman" pitchFamily="18" charset="0"/>
              </a:rPr>
              <a:t>ПОДПРОЕКТЫ В 16 РЕГИОНАХ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779913" y="4146758"/>
            <a:ext cx="1728191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000" dirty="0">
                <a:latin typeface="Times New Roman" pitchFamily="18" charset="0"/>
                <a:cs typeface="Times New Roman" pitchFamily="18" charset="0"/>
              </a:rPr>
              <a:t>ПОДПРОЕКТЫ В 16 РЕГИОНАХ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5580112" y="4796936"/>
            <a:ext cx="1788167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000" dirty="0">
                <a:latin typeface="Times New Roman" pitchFamily="18" charset="0"/>
                <a:cs typeface="Times New Roman" pitchFamily="18" charset="0"/>
              </a:rPr>
              <a:t>ПОДПРОЕКТЫ В 16 РЕГИОНАХ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907705" y="3992870"/>
            <a:ext cx="1728191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ПОДПРОЕКТЫ В 16 РЕГИОНАХ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66107" y="6309320"/>
            <a:ext cx="2871336" cy="24622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000" dirty="0">
                <a:latin typeface="Times New Roman" pitchFamily="18" charset="0"/>
                <a:cs typeface="Times New Roman" pitchFamily="18" charset="0"/>
              </a:rPr>
              <a:t>ПОДПРОЕКТЫ В 16 РЕГИОНАХ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528644" y="5098952"/>
            <a:ext cx="157986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000" dirty="0">
                <a:latin typeface="Times New Roman" pitchFamily="18" charset="0"/>
                <a:cs typeface="Times New Roman" pitchFamily="18" charset="0"/>
              </a:rPr>
              <a:t>ПОДПРОЕКТЫ В 16 РЕГИОНАХ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Прямая со стрелкой 49"/>
          <p:cNvCxnSpPr/>
          <p:nvPr/>
        </p:nvCxnSpPr>
        <p:spPr>
          <a:xfrm>
            <a:off x="7452319" y="2670910"/>
            <a:ext cx="0" cy="2774314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580111" y="6460612"/>
            <a:ext cx="3526086" cy="2462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000" dirty="0">
                <a:latin typeface="Times New Roman" pitchFamily="18" charset="0"/>
                <a:cs typeface="Times New Roman" pitchFamily="18" charset="0"/>
              </a:rPr>
              <a:t>ПОДПРОЕКТЫ В 16 РЕГИОНАХ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582419" y="5445224"/>
            <a:ext cx="3526086" cy="2880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100" b="1" dirty="0" smtClean="0">
                <a:latin typeface="Times New Roman" pitchFamily="18" charset="0"/>
                <a:cs typeface="Times New Roman" pitchFamily="18" charset="0"/>
              </a:rPr>
              <a:t>Проект «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Организация экспедиций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видам  </a:t>
            </a:r>
            <a:r>
              <a:rPr lang="ru-RU" sz="1100" b="1" smtClean="0">
                <a:latin typeface="Times New Roman" pitchFamily="18" charset="0"/>
                <a:cs typeface="Times New Roman" pitchFamily="18" charset="0"/>
              </a:rPr>
              <a:t>туристской деятельности</a:t>
            </a:r>
            <a:r>
              <a:rPr lang="kk-KZ" sz="1100" b="1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580111" y="5740077"/>
            <a:ext cx="3526085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Организация культурных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и туристских экскурсий для различных целевых групп по историко-культурным достопримечательностям, археологическим раскопкам в регионах, памятникам природы,  сакральным местам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5945955" y="1816225"/>
            <a:ext cx="2736304" cy="85468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Широкая популяризация  туристского потенциала страны через развитие  внутреннего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туризма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1447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260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ENU 2017</dc:creator>
  <cp:lastModifiedBy>МАДИК</cp:lastModifiedBy>
  <cp:revision>41</cp:revision>
  <cp:lastPrinted>2017-07-24T08:56:35Z</cp:lastPrinted>
  <dcterms:created xsi:type="dcterms:W3CDTF">2017-07-16T09:14:19Z</dcterms:created>
  <dcterms:modified xsi:type="dcterms:W3CDTF">2017-10-31T15:23:41Z</dcterms:modified>
</cp:coreProperties>
</file>