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62000" y="189000"/>
            <a:ext cx="8820000" cy="645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-27432" y="6653260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bg1">
                    <a:lumMod val="9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bg1">
                  <a:lumMod val="95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112" y="12491"/>
            <a:ext cx="9108000" cy="67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413456" y="2204864"/>
            <a:ext cx="8136904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Большая</a:t>
            </a:r>
            <a:r>
              <a:rPr lang="ru-RU" sz="8000" b="1" i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cs typeface="Arial" charset="0"/>
              </a:rPr>
              <a:t>  </a:t>
            </a:r>
            <a:r>
              <a:rPr lang="ru-RU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переменка</a:t>
            </a:r>
            <a:endParaRPr lang="ru-RU" sz="80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930207"/>
            <a:ext cx="3024336" cy="193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863201"/>
            <a:ext cx="3707904" cy="245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60"/>
            <a:ext cx="3491880" cy="231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81564"/>
            <a:ext cx="3816424" cy="218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5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908720"/>
            <a:ext cx="3024336" cy="83247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-355"/>
              </a:avLst>
            </a:prstTxWarp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Большая</a:t>
            </a:r>
            <a:r>
              <a:rPr lang="ru-RU" sz="2000" b="1" i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cs typeface="Arial" charset="0"/>
              </a:rPr>
              <a:t> 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переменка</a:t>
            </a:r>
            <a:endParaRPr lang="ru-RU" sz="20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Выпуск 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№4</a:t>
            </a:r>
          </a:p>
          <a:p>
            <a:pPr algn="ctr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15.02.2018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8" t="17278" b="18809"/>
          <a:stretch/>
        </p:blipFill>
        <p:spPr>
          <a:xfrm>
            <a:off x="4067943" y="2492896"/>
            <a:ext cx="4709099" cy="273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91" y="1868202"/>
            <a:ext cx="3610438" cy="239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5" t="11032" b="8374"/>
          <a:stretch/>
        </p:blipFill>
        <p:spPr>
          <a:xfrm>
            <a:off x="376432" y="4294535"/>
            <a:ext cx="3331471" cy="187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310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4128" y="908720"/>
            <a:ext cx="3024336" cy="83247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-355"/>
              </a:avLst>
            </a:prstTxWarp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Большая</a:t>
            </a:r>
            <a:r>
              <a:rPr lang="ru-RU" sz="2000" b="1" i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cs typeface="Arial" charset="0"/>
              </a:rPr>
              <a:t> 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переменка</a:t>
            </a:r>
            <a:endParaRPr lang="ru-RU" sz="20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Выпуск 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№5</a:t>
            </a:r>
          </a:p>
          <a:p>
            <a:pPr algn="ctr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16.02.2018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324956"/>
            <a:ext cx="3480585" cy="187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5" t="22132" r="20863"/>
          <a:stretch/>
        </p:blipFill>
        <p:spPr>
          <a:xfrm>
            <a:off x="4860032" y="2492896"/>
            <a:ext cx="3978725" cy="274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264186"/>
            <a:ext cx="3779912" cy="250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355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1642283"/>
              </p:ext>
            </p:extLst>
          </p:nvPr>
        </p:nvGraphicFramePr>
        <p:xfrm>
          <a:off x="3203848" y="404664"/>
          <a:ext cx="5739765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049145"/>
                <a:gridCol w="1979930"/>
                <a:gridCol w="17106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Мероприятие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Тема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Ответственные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Times New Roman"/>
                          <a:cs typeface="Arial"/>
                        </a:rPr>
                        <a:t>ПЧРР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Times New Roman"/>
                          <a:cs typeface="Arial"/>
                        </a:rPr>
                        <a:t>Выкладывание элементов букв Гг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Times New Roman"/>
                          <a:cs typeface="Arial"/>
                        </a:rPr>
                        <a:t>Федеренко В.В.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Calibri"/>
                          <a:cs typeface="Arial"/>
                        </a:rPr>
                        <a:t>Внеклассное мероприятие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Calibri"/>
                          <a:cs typeface="Arial"/>
                        </a:rPr>
                        <a:t>«Столица – Астана»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Calibri"/>
                          <a:cs typeface="Arial"/>
                        </a:rPr>
                        <a:t>Ахметова С.А.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Calibri"/>
                          <a:cs typeface="Arial"/>
                        </a:rPr>
                        <a:t>Подведение итогов недели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Calibri"/>
                          <a:cs typeface="Arial"/>
                        </a:rPr>
                        <a:t>«Круглый стол»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Monotype Corsiva"/>
                          <a:ea typeface="Calibri"/>
                          <a:cs typeface="Arial"/>
                        </a:rPr>
                        <a:t>Учителя ШМС 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Monotype Corsiva"/>
                          <a:ea typeface="Calibri"/>
                          <a:cs typeface="Arial"/>
                        </a:rPr>
                        <a:t>администрация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0848"/>
            <a:ext cx="3096344" cy="205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889349"/>
            <a:ext cx="4211960" cy="278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205098"/>
            <a:ext cx="2987824" cy="197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523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5VIDEO\DSC_08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5" t="8599" r="2899" b="19057"/>
          <a:stretch/>
        </p:blipFill>
        <p:spPr bwMode="auto">
          <a:xfrm>
            <a:off x="4860033" y="2193643"/>
            <a:ext cx="36724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908720"/>
            <a:ext cx="3024336" cy="83247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-355"/>
              </a:avLst>
            </a:prstTxWarp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Большая</a:t>
            </a:r>
            <a:r>
              <a:rPr lang="ru-RU" sz="2000" b="1" i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cs typeface="Arial" charset="0"/>
              </a:rPr>
              <a:t> 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переменка</a:t>
            </a:r>
            <a:endParaRPr lang="ru-RU" sz="20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Выпуск 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№1</a:t>
            </a:r>
          </a:p>
          <a:p>
            <a:pPr algn="ctr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12.02.2018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3240360" cy="186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764632"/>
            <a:ext cx="3600400" cy="200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73"/>
          <a:stretch/>
        </p:blipFill>
        <p:spPr>
          <a:xfrm>
            <a:off x="383095" y="1881039"/>
            <a:ext cx="2936896" cy="187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24"/>
          <a:stretch/>
        </p:blipFill>
        <p:spPr>
          <a:xfrm>
            <a:off x="467544" y="3879811"/>
            <a:ext cx="3443858" cy="207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398" y="3140968"/>
            <a:ext cx="3749431" cy="248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5698711"/>
              </p:ext>
            </p:extLst>
          </p:nvPr>
        </p:nvGraphicFramePr>
        <p:xfrm>
          <a:off x="3443485" y="404664"/>
          <a:ext cx="5469255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779270"/>
                <a:gridCol w="1979930"/>
                <a:gridCol w="17100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Мероприятие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Тема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Ответственные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Открытие декады ШМС ДЗ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Ознакомление с планом проведения декады ШМС ДЗ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Рук. ШМС ДЗ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Михайличенко И.Н.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Коррекцонные занятие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«Веселый язычок»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Осыко В.В.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Times New Roman"/>
                          <a:cs typeface="Arial"/>
                        </a:rPr>
                        <a:t>Логопедическое занятие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Times New Roman"/>
                          <a:cs typeface="Arial"/>
                        </a:rPr>
                        <a:t>«Цвет, форма, велечина»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Осыко В.В.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908720"/>
            <a:ext cx="30963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217" y="3212976"/>
            <a:ext cx="340619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391" y="1124744"/>
            <a:ext cx="343456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476196"/>
            <a:ext cx="3030460" cy="228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87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93" y="1686845"/>
            <a:ext cx="3810974" cy="222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77072"/>
            <a:ext cx="3672408" cy="192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156" y="2306105"/>
            <a:ext cx="4137128" cy="274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908720"/>
            <a:ext cx="3024336" cy="83247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-355"/>
              </a:avLst>
            </a:prstTxWarp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Большая</a:t>
            </a:r>
            <a:r>
              <a:rPr lang="ru-RU" sz="2000" b="1" i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cs typeface="Arial" charset="0"/>
              </a:rPr>
              <a:t> 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переменка</a:t>
            </a:r>
            <a:endParaRPr lang="ru-RU" sz="20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Выпуск 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№2</a:t>
            </a:r>
          </a:p>
          <a:p>
            <a:pPr algn="ctr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13.02.2018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49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18643"/>
              </p:ext>
            </p:extLst>
          </p:nvPr>
        </p:nvGraphicFramePr>
        <p:xfrm>
          <a:off x="3059832" y="404664"/>
          <a:ext cx="5737860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2588895"/>
                <a:gridCol w="1438275"/>
                <a:gridCol w="17106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Мероприятие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Тема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Ответственные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Самоподготовка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Жагипарова А.Б.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Самоподготовка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Шмелева Е.Е.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Коррекцонно – развивающее занятие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Monotype Corsiva"/>
                          <a:ea typeface="Times New Roman"/>
                          <a:cs typeface="Arial"/>
                        </a:rPr>
                        <a:t>«Мыльные пузыри»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Monotype Corsiva"/>
                          <a:ea typeface="Times New Roman"/>
                          <a:cs typeface="Arial"/>
                        </a:rPr>
                        <a:t>Лисейкина Е.Н.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IMG-20180216-WA0009.jpg"/>
          <p:cNvPicPr>
            <a:picLocks noChangeAspect="1"/>
          </p:cNvPicPr>
          <p:nvPr/>
        </p:nvPicPr>
        <p:blipFill>
          <a:blip r:embed="rId2"/>
          <a:srcRect t="19792" b="19791"/>
          <a:stretch>
            <a:fillRect/>
          </a:stretch>
        </p:blipFill>
        <p:spPr>
          <a:xfrm>
            <a:off x="4286248" y="2214553"/>
            <a:ext cx="4387255" cy="295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80216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2928958" cy="232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80216-WA0015.jpg"/>
          <p:cNvPicPr>
            <a:picLocks noChangeAspect="1"/>
          </p:cNvPicPr>
          <p:nvPr/>
        </p:nvPicPr>
        <p:blipFill>
          <a:blip r:embed="rId4"/>
          <a:srcRect t="8334" b="20833"/>
          <a:stretch>
            <a:fillRect/>
          </a:stretch>
        </p:blipFill>
        <p:spPr>
          <a:xfrm>
            <a:off x="1214414" y="3786190"/>
            <a:ext cx="3000396" cy="210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087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06656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25"/>
          <a:stretch/>
        </p:blipFill>
        <p:spPr>
          <a:xfrm>
            <a:off x="1403648" y="1484784"/>
            <a:ext cx="31577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81" b="15897"/>
          <a:stretch/>
        </p:blipFill>
        <p:spPr>
          <a:xfrm>
            <a:off x="395536" y="3610539"/>
            <a:ext cx="3528392" cy="235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1" t="10288" b="18313"/>
          <a:stretch/>
        </p:blipFill>
        <p:spPr>
          <a:xfrm>
            <a:off x="4786079" y="1340768"/>
            <a:ext cx="386797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924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089" y="1387249"/>
            <a:ext cx="3350929" cy="200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018" y="2492896"/>
            <a:ext cx="3643956" cy="264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555826"/>
            <a:ext cx="3663262" cy="218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908720"/>
            <a:ext cx="3024336" cy="83247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-355"/>
              </a:avLst>
            </a:prstTxWarp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Большая</a:t>
            </a:r>
            <a:r>
              <a:rPr lang="ru-RU" sz="2000" b="1" i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cs typeface="Arial" charset="0"/>
              </a:rPr>
              <a:t> 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Arial" charset="0"/>
              </a:rPr>
              <a:t>переменка</a:t>
            </a:r>
            <a:endParaRPr lang="ru-RU" sz="2000" b="1" i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Выпуск 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№3</a:t>
            </a:r>
          </a:p>
          <a:p>
            <a:pPr algn="ctr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14.02.2018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53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4839167"/>
              </p:ext>
            </p:extLst>
          </p:nvPr>
        </p:nvGraphicFramePr>
        <p:xfrm>
          <a:off x="3131840" y="332656"/>
          <a:ext cx="5685279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721600"/>
                <a:gridCol w="1905546"/>
                <a:gridCol w="20581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Тема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Самоподготовка </a:t>
                      </a:r>
                      <a:endParaRPr lang="ru-RU" sz="1100" b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Monotype Corsiva"/>
                          <a:ea typeface="Calibri"/>
                          <a:cs typeface="Arial"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err="1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Рошка</a:t>
                      </a:r>
                      <a:r>
                        <a:rPr lang="ru-RU" sz="1800" b="0" kern="12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Е.И.</a:t>
                      </a:r>
                      <a:endParaRPr lang="ru-RU" sz="1100" b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Самоподготовка </a:t>
                      </a:r>
                      <a:endParaRPr lang="ru-RU" sz="1100" b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Monotype Corsiva"/>
                          <a:ea typeface="Calibri"/>
                          <a:cs typeface="Arial"/>
                        </a:rPr>
                        <a:t> 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rgbClr val="000000"/>
                          </a:solidFill>
                          <a:effectLst/>
                          <a:latin typeface="Monotype Corsiva"/>
                          <a:ea typeface="Calibri"/>
                        </a:rPr>
                        <a:t>Михайличенко И.Н.</a:t>
                      </a:r>
                      <a:endParaRPr lang="ru-RU" sz="1100" b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Беседа 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«Я и мир профессий»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Кагарманова И.Р.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060848"/>
            <a:ext cx="384627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09482"/>
            <a:ext cx="2941231" cy="194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55" y="3918432"/>
            <a:ext cx="3707904" cy="183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906657" y="576776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Саран 2018 год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027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185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Админ</cp:lastModifiedBy>
  <cp:revision>34</cp:revision>
  <dcterms:created xsi:type="dcterms:W3CDTF">2017-02-23T13:11:39Z</dcterms:created>
  <dcterms:modified xsi:type="dcterms:W3CDTF">2018-03-15T03:15:15Z</dcterms:modified>
</cp:coreProperties>
</file>