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57" r:id="rId4"/>
    <p:sldId id="263" r:id="rId5"/>
    <p:sldId id="275" r:id="rId6"/>
    <p:sldId id="267" r:id="rId7"/>
    <p:sldId id="268" r:id="rId8"/>
    <p:sldId id="276" r:id="rId9"/>
    <p:sldId id="277" r:id="rId10"/>
    <p:sldId id="279" r:id="rId11"/>
    <p:sldId id="261" r:id="rId12"/>
    <p:sldId id="282" r:id="rId13"/>
    <p:sldId id="281" r:id="rId14"/>
    <p:sldId id="269" r:id="rId15"/>
    <p:sldId id="258" r:id="rId16"/>
    <p:sldId id="273" r:id="rId17"/>
    <p:sldId id="274" r:id="rId18"/>
    <p:sldId id="283" r:id="rId19"/>
    <p:sldId id="259" r:id="rId20"/>
    <p:sldId id="284" r:id="rId21"/>
    <p:sldId id="286" r:id="rId22"/>
    <p:sldId id="287" r:id="rId23"/>
    <p:sldId id="285" r:id="rId2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476" autoAdjust="0"/>
  </p:normalViewPr>
  <p:slideViewPr>
    <p:cSldViewPr snapToGrid="0">
      <p:cViewPr varScale="1">
        <p:scale>
          <a:sx n="88" d="100"/>
          <a:sy n="88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3FD6A-5423-49A4-89EA-4419AA01094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89ED77-1CCF-4F07-93EF-3E088C45F1A1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kk-KZ" sz="1500" b="1" dirty="0" smtClean="0">
              <a:latin typeface="Arial" pitchFamily="34" charset="0"/>
              <a:cs typeface="Arial" pitchFamily="34" charset="0"/>
            </a:rPr>
            <a:t>ТӘРБИЕ ЖӘНЕ БІЛІМ       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dirty="0" smtClean="0"/>
            <a:t>Министерство образования и науки </a:t>
          </a:r>
          <a:r>
            <a:rPr lang="kk-KZ" sz="1200" b="1" i="1" dirty="0" smtClean="0">
              <a:latin typeface="Arial" pitchFamily="34" charset="0"/>
              <a:cs typeface="Arial" pitchFamily="34" charset="0"/>
            </a:rPr>
            <a:t>)</a:t>
          </a:r>
          <a:endParaRPr lang="ru-RU" sz="1200" i="1" dirty="0"/>
        </a:p>
      </dgm:t>
    </dgm:pt>
    <dgm:pt modelId="{323BBE7C-455E-4130-B46C-8349880FF155}" type="parTrans" cxnId="{C0E3118D-8FDC-4DCF-A89B-9CC6080A7808}">
      <dgm:prSet/>
      <dgm:spPr/>
      <dgm:t>
        <a:bodyPr/>
        <a:lstStyle/>
        <a:p>
          <a:endParaRPr lang="ru-RU"/>
        </a:p>
      </dgm:t>
    </dgm:pt>
    <dgm:pt modelId="{335B7DD9-EA6F-43CD-BDEB-4A790C01CF85}" type="sibTrans" cxnId="{C0E3118D-8FDC-4DCF-A89B-9CC6080A7808}">
      <dgm:prSet/>
      <dgm:spPr/>
      <dgm:t>
        <a:bodyPr/>
        <a:lstStyle/>
        <a:p>
          <a:endParaRPr lang="ru-RU"/>
        </a:p>
      </dgm:t>
    </dgm:pt>
    <dgm:pt modelId="{E0A2396F-DEEA-48EA-9198-620718418E52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700" b="1" dirty="0" smtClean="0">
              <a:latin typeface="Arial" pitchFamily="34" charset="0"/>
              <a:cs typeface="Arial" pitchFamily="34" charset="0"/>
            </a:rPr>
            <a:t>РУХАНИ ҚАЗЫНА 	   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dirty="0" smtClean="0"/>
            <a:t>Министерство культуры и спорта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)</a:t>
          </a:r>
          <a:endParaRPr lang="ru-RU" sz="1200" i="1" dirty="0"/>
        </a:p>
      </dgm:t>
    </dgm:pt>
    <dgm:pt modelId="{B6E1A027-AE52-4534-8309-E15BD1063EAC}" type="parTrans" cxnId="{1F51F717-9416-4EA6-A0B8-254B3040FD81}">
      <dgm:prSet/>
      <dgm:spPr/>
      <dgm:t>
        <a:bodyPr/>
        <a:lstStyle/>
        <a:p>
          <a:endParaRPr lang="ru-RU"/>
        </a:p>
      </dgm:t>
    </dgm:pt>
    <dgm:pt modelId="{CAF87205-23E2-415B-B365-9C480B160848}" type="sibTrans" cxnId="{1F51F717-9416-4EA6-A0B8-254B3040FD81}">
      <dgm:prSet/>
      <dgm:spPr/>
      <dgm:t>
        <a:bodyPr/>
        <a:lstStyle/>
        <a:p>
          <a:endParaRPr lang="ru-RU"/>
        </a:p>
      </dgm:t>
    </dgm:pt>
    <dgm:pt modelId="{2AF86D20-0DC8-43B9-B07A-C48478C6ACD3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АҚПАРАТ ТОЛҚЫНЫ      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dirty="0" smtClean="0"/>
            <a:t>Министерство информации и коммуникаций 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)    </a:t>
          </a:r>
          <a:r>
            <a:rPr lang="ru-RU" sz="1200" b="1" dirty="0" smtClean="0">
              <a:latin typeface="Arial" pitchFamily="34" charset="0"/>
              <a:cs typeface="Arial" pitchFamily="34" charset="0"/>
            </a:rPr>
            <a:t> </a:t>
          </a:r>
          <a:endParaRPr lang="ru-RU" sz="1200" dirty="0"/>
        </a:p>
      </dgm:t>
    </dgm:pt>
    <dgm:pt modelId="{A3D5C5AE-2962-4D91-AC84-DD860AA84975}" type="parTrans" cxnId="{B1ECC696-4525-48B6-BB3E-41B8B92A58B1}">
      <dgm:prSet/>
      <dgm:spPr/>
      <dgm:t>
        <a:bodyPr/>
        <a:lstStyle/>
        <a:p>
          <a:endParaRPr lang="ru-RU"/>
        </a:p>
      </dgm:t>
    </dgm:pt>
    <dgm:pt modelId="{DB42025E-F625-433F-8B3C-22F01582244F}" type="sibTrans" cxnId="{B1ECC696-4525-48B6-BB3E-41B8B92A58B1}">
      <dgm:prSet/>
      <dgm:spPr/>
      <dgm:t>
        <a:bodyPr/>
        <a:lstStyle/>
        <a:p>
          <a:endParaRPr lang="ru-RU"/>
        </a:p>
      </dgm:t>
    </dgm:pt>
    <dgm:pt modelId="{90322AC4-CC11-4EB1-95DE-354F506E1F6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700" b="1" dirty="0" smtClean="0">
              <a:latin typeface="Arial" pitchFamily="34" charset="0"/>
              <a:cs typeface="Arial" pitchFamily="34" charset="0"/>
            </a:rPr>
            <a:t>АТАМЕКЕН  </a:t>
          </a:r>
          <a:r>
            <a:rPr lang="kk-KZ" sz="1200" b="1" i="1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dirty="0" smtClean="0"/>
            <a:t>Министерство по делам религий и гражданского общества</a:t>
          </a:r>
          <a:r>
            <a:rPr lang="kk-KZ" sz="1200" b="1" i="1" dirty="0" smtClean="0">
              <a:latin typeface="Arial" pitchFamily="34" charset="0"/>
              <a:cs typeface="Arial" pitchFamily="34" charset="0"/>
            </a:rPr>
            <a:t>)  </a:t>
          </a:r>
          <a:endParaRPr lang="ru-RU" sz="1200" dirty="0"/>
        </a:p>
      </dgm:t>
    </dgm:pt>
    <dgm:pt modelId="{0250A3F7-4DD9-4BE0-ABA9-703A03B8DA4A}" type="parTrans" cxnId="{785FF68A-8608-4C80-ABDA-E4D5F5B05806}">
      <dgm:prSet/>
      <dgm:spPr/>
      <dgm:t>
        <a:bodyPr/>
        <a:lstStyle/>
        <a:p>
          <a:endParaRPr lang="ru-RU"/>
        </a:p>
      </dgm:t>
    </dgm:pt>
    <dgm:pt modelId="{BE817141-849E-479B-82E3-AD1D103B4450}" type="sibTrans" cxnId="{785FF68A-8608-4C80-ABDA-E4D5F5B05806}">
      <dgm:prSet/>
      <dgm:spPr/>
      <dgm:t>
        <a:bodyPr/>
        <a:lstStyle/>
        <a:p>
          <a:endParaRPr lang="ru-RU"/>
        </a:p>
      </dgm:t>
    </dgm:pt>
    <dgm:pt modelId="{B338FDC9-214A-4BD3-AD27-B9B0EFF2A682}">
      <dgm:prSet phldrT="[Текст]"/>
      <dgm:spPr/>
      <dgm:t>
        <a:bodyPr/>
        <a:lstStyle/>
        <a:p>
          <a:pPr algn="just"/>
          <a:r>
            <a:rPr lang="ru-RU" dirty="0" smtClean="0">
              <a:latin typeface="Arial" pitchFamily="34" charset="0"/>
              <a:cs typeface="Arial" pitchFamily="34" charset="0"/>
            </a:rPr>
            <a:t>Конкурентоспособная, прагматичная, сильная, ответственная</a:t>
          </a:r>
          <a:r>
            <a:rPr lang="kk-KZ" dirty="0" smtClean="0">
              <a:latin typeface="Arial" pitchFamily="34" charset="0"/>
              <a:cs typeface="Arial" pitchFamily="34" charset="0"/>
            </a:rPr>
            <a:t>, творческая</a:t>
          </a:r>
          <a:r>
            <a:rPr lang="ru-RU" dirty="0" smtClean="0">
              <a:latin typeface="Arial" pitchFamily="34" charset="0"/>
              <a:cs typeface="Arial" pitchFamily="34" charset="0"/>
            </a:rPr>
            <a:t> Личность Единой нации. Развитие национальной системы воспитания и обучения</a:t>
          </a:r>
          <a:endParaRPr lang="ru-RU" dirty="0"/>
        </a:p>
      </dgm:t>
    </dgm:pt>
    <dgm:pt modelId="{B2240DA6-A32B-4094-865D-65A2704FBA08}" type="parTrans" cxnId="{57239752-43F0-4791-9343-8E56A3AEA446}">
      <dgm:prSet/>
      <dgm:spPr/>
      <dgm:t>
        <a:bodyPr/>
        <a:lstStyle/>
        <a:p>
          <a:endParaRPr lang="ru-RU"/>
        </a:p>
      </dgm:t>
    </dgm:pt>
    <dgm:pt modelId="{375D18C6-9FC4-4660-909A-9EDF668D6DF9}" type="sibTrans" cxnId="{57239752-43F0-4791-9343-8E56A3AEA446}">
      <dgm:prSet/>
      <dgm:spPr/>
      <dgm:t>
        <a:bodyPr/>
        <a:lstStyle/>
        <a:p>
          <a:endParaRPr lang="ru-RU"/>
        </a:p>
      </dgm:t>
    </dgm:pt>
    <dgm:pt modelId="{A4705A65-5E63-4F9E-B952-CF7AA12F0436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Укрепление у </a:t>
          </a:r>
          <a:r>
            <a:rPr lang="ru-RU" dirty="0" err="1" smtClean="0">
              <a:latin typeface="Arial" pitchFamily="34" charset="0"/>
              <a:cs typeface="Arial" pitchFamily="34" charset="0"/>
            </a:rPr>
            <a:t>казахстанцев</a:t>
          </a:r>
          <a:r>
            <a:rPr lang="ru-RU" dirty="0" smtClean="0">
              <a:latin typeface="Arial" pitchFamily="34" charset="0"/>
              <a:cs typeface="Arial" pitchFamily="34" charset="0"/>
            </a:rPr>
            <a:t> социальной активности и чувства ответственности за судьбу малой Родины</a:t>
          </a:r>
          <a:endParaRPr lang="ru-RU" dirty="0"/>
        </a:p>
      </dgm:t>
    </dgm:pt>
    <dgm:pt modelId="{959ED1E4-8515-46D7-BF0F-C90ABA5FC627}" type="parTrans" cxnId="{A2B866CD-C88D-44CD-B2A8-3AD54305C57A}">
      <dgm:prSet/>
      <dgm:spPr/>
      <dgm:t>
        <a:bodyPr/>
        <a:lstStyle/>
        <a:p>
          <a:endParaRPr lang="ru-RU"/>
        </a:p>
      </dgm:t>
    </dgm:pt>
    <dgm:pt modelId="{0C15773F-784B-4668-851C-449D0F286214}" type="sibTrans" cxnId="{A2B866CD-C88D-44CD-B2A8-3AD54305C57A}">
      <dgm:prSet/>
      <dgm:spPr/>
      <dgm:t>
        <a:bodyPr/>
        <a:lstStyle/>
        <a:p>
          <a:endParaRPr lang="ru-RU"/>
        </a:p>
      </dgm:t>
    </dgm:pt>
    <dgm:pt modelId="{0F8D878A-B202-4BD5-A496-29F042E35D0F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Возрождение интереса и уважения населения к традициям, истории и культуре своей земли</a:t>
          </a:r>
          <a:endParaRPr lang="ru-RU" dirty="0"/>
        </a:p>
      </dgm:t>
    </dgm:pt>
    <dgm:pt modelId="{ADA8F730-438E-4F41-8362-EA9909FF096C}" type="parTrans" cxnId="{66ED0F8C-5BCA-4A39-B085-49EBF86A23C3}">
      <dgm:prSet/>
      <dgm:spPr/>
      <dgm:t>
        <a:bodyPr/>
        <a:lstStyle/>
        <a:p>
          <a:endParaRPr lang="ru-RU"/>
        </a:p>
      </dgm:t>
    </dgm:pt>
    <dgm:pt modelId="{1F6EF681-6A9B-48C7-B7AF-2EDB1F8A2571}" type="sibTrans" cxnId="{66ED0F8C-5BCA-4A39-B085-49EBF86A23C3}">
      <dgm:prSet/>
      <dgm:spPr/>
      <dgm:t>
        <a:bodyPr/>
        <a:lstStyle/>
        <a:p>
          <a:endParaRPr lang="ru-RU"/>
        </a:p>
      </dgm:t>
    </dgm:pt>
    <dgm:pt modelId="{224E01C0-7EA8-41FF-8F2D-7EA890EF554F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Информирование населения о ходе реализации Программы, создание информационной инфраструктуры</a:t>
          </a:r>
          <a:endParaRPr lang="ru-RU" dirty="0"/>
        </a:p>
      </dgm:t>
    </dgm:pt>
    <dgm:pt modelId="{80C0E74E-4695-4685-8929-86F14AADD7FC}" type="parTrans" cxnId="{B22BFB80-CBB2-4F17-BFD3-5650AD95E64D}">
      <dgm:prSet/>
      <dgm:spPr/>
      <dgm:t>
        <a:bodyPr/>
        <a:lstStyle/>
        <a:p>
          <a:endParaRPr lang="ru-RU"/>
        </a:p>
      </dgm:t>
    </dgm:pt>
    <dgm:pt modelId="{4F3F8189-90CC-4AB5-AAEC-84E9D7A7C33C}" type="sibTrans" cxnId="{B22BFB80-CBB2-4F17-BFD3-5650AD95E64D}">
      <dgm:prSet/>
      <dgm:spPr/>
      <dgm:t>
        <a:bodyPr/>
        <a:lstStyle/>
        <a:p>
          <a:endParaRPr lang="ru-RU"/>
        </a:p>
      </dgm:t>
    </dgm:pt>
    <dgm:pt modelId="{3379B229-CE71-4A86-AE3B-F695E816C165}" type="pres">
      <dgm:prSet presAssocID="{99B3FD6A-5423-49A4-89EA-4419AA0109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E556D3-8D4C-4AE5-80BB-C88670195F5F}" type="pres">
      <dgm:prSet presAssocID="{1089ED77-1CCF-4F07-93EF-3E088C45F1A1}" presName="parentLin" presStyleCnt="0"/>
      <dgm:spPr/>
    </dgm:pt>
    <dgm:pt modelId="{D9259D65-6DFF-4118-8EE6-8E54158988F4}" type="pres">
      <dgm:prSet presAssocID="{1089ED77-1CCF-4F07-93EF-3E088C45F1A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07038F8-E79F-4B31-97C1-099D22481560}" type="pres">
      <dgm:prSet presAssocID="{1089ED77-1CCF-4F07-93EF-3E088C45F1A1}" presName="parentText" presStyleLbl="node1" presStyleIdx="0" presStyleCnt="4" custScaleX="97088" custScaleY="61927" custLinFactNeighborX="30046" custLinFactNeighborY="13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F8B6-8E79-4A62-A8D0-1AA8E789A38B}" type="pres">
      <dgm:prSet presAssocID="{1089ED77-1CCF-4F07-93EF-3E088C45F1A1}" presName="negativeSpace" presStyleCnt="0"/>
      <dgm:spPr/>
    </dgm:pt>
    <dgm:pt modelId="{0821E09F-27DA-4CBC-9C7D-A2F68F5D1A42}" type="pres">
      <dgm:prSet presAssocID="{1089ED77-1CCF-4F07-93EF-3E088C45F1A1}" presName="childText" presStyleLbl="conFgAcc1" presStyleIdx="0" presStyleCnt="4" custScaleX="100000" custLinFactNeighborX="409" custLinFactNeighborY="1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D8A99-E1C1-481F-BCE5-1DBEED1411BA}" type="pres">
      <dgm:prSet presAssocID="{335B7DD9-EA6F-43CD-BDEB-4A790C01CF85}" presName="spaceBetweenRectangles" presStyleCnt="0"/>
      <dgm:spPr/>
    </dgm:pt>
    <dgm:pt modelId="{DA70EA9F-65A5-4062-B538-4E2B5DC522DD}" type="pres">
      <dgm:prSet presAssocID="{90322AC4-CC11-4EB1-95DE-354F506E1F62}" presName="parentLin" presStyleCnt="0"/>
      <dgm:spPr/>
    </dgm:pt>
    <dgm:pt modelId="{BF07B2BB-C7EA-47F2-A354-1A487FD686E3}" type="pres">
      <dgm:prSet presAssocID="{90322AC4-CC11-4EB1-95DE-354F506E1F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1A575A7-3334-476E-BBDB-A18E79480A0A}" type="pres">
      <dgm:prSet presAssocID="{90322AC4-CC11-4EB1-95DE-354F506E1F62}" presName="parentText" presStyleLbl="node1" presStyleIdx="1" presStyleCnt="4" custScaleX="103039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3EC91-2F0C-4A53-90AE-E4175DD8CDEE}" type="pres">
      <dgm:prSet presAssocID="{90322AC4-CC11-4EB1-95DE-354F506E1F62}" presName="negativeSpace" presStyleCnt="0"/>
      <dgm:spPr/>
    </dgm:pt>
    <dgm:pt modelId="{842A243B-FF44-438A-A4CB-795D7185916F}" type="pres">
      <dgm:prSet presAssocID="{90322AC4-CC11-4EB1-95DE-354F506E1F6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3E635-4C9F-4076-8990-BCE51CFD8C7F}" type="pres">
      <dgm:prSet presAssocID="{BE817141-849E-479B-82E3-AD1D103B4450}" presName="spaceBetweenRectangles" presStyleCnt="0"/>
      <dgm:spPr/>
    </dgm:pt>
    <dgm:pt modelId="{0C7A5665-684E-4020-BA8E-77CE60F5E04C}" type="pres">
      <dgm:prSet presAssocID="{E0A2396F-DEEA-48EA-9198-620718418E52}" presName="parentLin" presStyleCnt="0"/>
      <dgm:spPr/>
    </dgm:pt>
    <dgm:pt modelId="{036D2B79-87E5-40F8-A884-DA4F82F0F076}" type="pres">
      <dgm:prSet presAssocID="{E0A2396F-DEEA-48EA-9198-620718418E5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20E2454-A7D5-4B8F-B111-20E1D101DE6C}" type="pres">
      <dgm:prSet presAssocID="{E0A2396F-DEEA-48EA-9198-620718418E52}" presName="parentText" presStyleLbl="node1" presStyleIdx="2" presStyleCnt="4" custScaleX="102343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96B45-7E33-4AD5-9AA0-B6407324D4F0}" type="pres">
      <dgm:prSet presAssocID="{E0A2396F-DEEA-48EA-9198-620718418E52}" presName="negativeSpace" presStyleCnt="0"/>
      <dgm:spPr/>
    </dgm:pt>
    <dgm:pt modelId="{7C81AF52-D7AF-4C04-87C8-0D14AF3EEEFE}" type="pres">
      <dgm:prSet presAssocID="{E0A2396F-DEEA-48EA-9198-620718418E5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5DDE4-21CF-4ECB-AB3F-42573A29F4AC}" type="pres">
      <dgm:prSet presAssocID="{CAF87205-23E2-415B-B365-9C480B160848}" presName="spaceBetweenRectangles" presStyleCnt="0"/>
      <dgm:spPr/>
    </dgm:pt>
    <dgm:pt modelId="{4186E56F-42DA-4E66-9304-87D0CC311F17}" type="pres">
      <dgm:prSet presAssocID="{2AF86D20-0DC8-43B9-B07A-C48478C6ACD3}" presName="parentLin" presStyleCnt="0"/>
      <dgm:spPr/>
    </dgm:pt>
    <dgm:pt modelId="{B7AC8B6D-E163-42DF-BE39-59861B1B3A0F}" type="pres">
      <dgm:prSet presAssocID="{2AF86D20-0DC8-43B9-B07A-C48478C6ACD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F44BD81-89DD-4A9A-83EF-16C8E19C4447}" type="pres">
      <dgm:prSet presAssocID="{2AF86D20-0DC8-43B9-B07A-C48478C6ACD3}" presName="parentText" presStyleLbl="node1" presStyleIdx="3" presStyleCnt="4" custScaleX="100743" custScaleY="61927" custLinFactNeighborX="365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B8514-662E-4F3E-AA64-012021BED71B}" type="pres">
      <dgm:prSet presAssocID="{2AF86D20-0DC8-43B9-B07A-C48478C6ACD3}" presName="negativeSpace" presStyleCnt="0"/>
      <dgm:spPr/>
    </dgm:pt>
    <dgm:pt modelId="{48EF2F2F-2BDC-425C-905F-29CD3BDCE372}" type="pres">
      <dgm:prSet presAssocID="{2AF86D20-0DC8-43B9-B07A-C48478C6ACD3}" presName="childText" presStyleLbl="conFgAcc1" presStyleIdx="3" presStyleCnt="4" custLinFactNeighborX="-1081" custLinFactNeighborY="-24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B52F38-E8F0-4DFD-A6E1-78A88D6423BA}" type="presOf" srcId="{B338FDC9-214A-4BD3-AD27-B9B0EFF2A682}" destId="{0821E09F-27DA-4CBC-9C7D-A2F68F5D1A42}" srcOrd="0" destOrd="0" presId="urn:microsoft.com/office/officeart/2005/8/layout/list1"/>
    <dgm:cxn modelId="{09192ADB-691E-4ED5-8386-D97B02E50F47}" type="presOf" srcId="{1089ED77-1CCF-4F07-93EF-3E088C45F1A1}" destId="{C07038F8-E79F-4B31-97C1-099D22481560}" srcOrd="1" destOrd="0" presId="urn:microsoft.com/office/officeart/2005/8/layout/list1"/>
    <dgm:cxn modelId="{57239752-43F0-4791-9343-8E56A3AEA446}" srcId="{1089ED77-1CCF-4F07-93EF-3E088C45F1A1}" destId="{B338FDC9-214A-4BD3-AD27-B9B0EFF2A682}" srcOrd="0" destOrd="0" parTransId="{B2240DA6-A32B-4094-865D-65A2704FBA08}" sibTransId="{375D18C6-9FC4-4660-909A-9EDF668D6DF9}"/>
    <dgm:cxn modelId="{25AE3280-79CC-4A68-BC0C-1160B0BE06CA}" type="presOf" srcId="{2AF86D20-0DC8-43B9-B07A-C48478C6ACD3}" destId="{6F44BD81-89DD-4A9A-83EF-16C8E19C4447}" srcOrd="1" destOrd="0" presId="urn:microsoft.com/office/officeart/2005/8/layout/list1"/>
    <dgm:cxn modelId="{C0E3118D-8FDC-4DCF-A89B-9CC6080A7808}" srcId="{99B3FD6A-5423-49A4-89EA-4419AA010943}" destId="{1089ED77-1CCF-4F07-93EF-3E088C45F1A1}" srcOrd="0" destOrd="0" parTransId="{323BBE7C-455E-4130-B46C-8349880FF155}" sibTransId="{335B7DD9-EA6F-43CD-BDEB-4A790C01CF85}"/>
    <dgm:cxn modelId="{45CC251D-3F7C-4F79-BEEC-A5F5EAC933E0}" type="presOf" srcId="{1089ED77-1CCF-4F07-93EF-3E088C45F1A1}" destId="{D9259D65-6DFF-4118-8EE6-8E54158988F4}" srcOrd="0" destOrd="0" presId="urn:microsoft.com/office/officeart/2005/8/layout/list1"/>
    <dgm:cxn modelId="{D0EAB7C6-69F9-4A99-B4E3-C8016FB7C0D5}" type="presOf" srcId="{0F8D878A-B202-4BD5-A496-29F042E35D0F}" destId="{7C81AF52-D7AF-4C04-87C8-0D14AF3EEEFE}" srcOrd="0" destOrd="0" presId="urn:microsoft.com/office/officeart/2005/8/layout/list1"/>
    <dgm:cxn modelId="{1F51F717-9416-4EA6-A0B8-254B3040FD81}" srcId="{99B3FD6A-5423-49A4-89EA-4419AA010943}" destId="{E0A2396F-DEEA-48EA-9198-620718418E52}" srcOrd="2" destOrd="0" parTransId="{B6E1A027-AE52-4534-8309-E15BD1063EAC}" sibTransId="{CAF87205-23E2-415B-B365-9C480B160848}"/>
    <dgm:cxn modelId="{36BF7AA0-AF7C-4291-9DF0-585E9082EF80}" type="presOf" srcId="{90322AC4-CC11-4EB1-95DE-354F506E1F62}" destId="{F1A575A7-3334-476E-BBDB-A18E79480A0A}" srcOrd="1" destOrd="0" presId="urn:microsoft.com/office/officeart/2005/8/layout/list1"/>
    <dgm:cxn modelId="{54056B3E-AA2F-4E6B-95A7-D62004C07A95}" type="presOf" srcId="{E0A2396F-DEEA-48EA-9198-620718418E52}" destId="{036D2B79-87E5-40F8-A884-DA4F82F0F076}" srcOrd="0" destOrd="0" presId="urn:microsoft.com/office/officeart/2005/8/layout/list1"/>
    <dgm:cxn modelId="{B1ECC696-4525-48B6-BB3E-41B8B92A58B1}" srcId="{99B3FD6A-5423-49A4-89EA-4419AA010943}" destId="{2AF86D20-0DC8-43B9-B07A-C48478C6ACD3}" srcOrd="3" destOrd="0" parTransId="{A3D5C5AE-2962-4D91-AC84-DD860AA84975}" sibTransId="{DB42025E-F625-433F-8B3C-22F01582244F}"/>
    <dgm:cxn modelId="{B22BFB80-CBB2-4F17-BFD3-5650AD95E64D}" srcId="{2AF86D20-0DC8-43B9-B07A-C48478C6ACD3}" destId="{224E01C0-7EA8-41FF-8F2D-7EA890EF554F}" srcOrd="0" destOrd="0" parTransId="{80C0E74E-4695-4685-8929-86F14AADD7FC}" sibTransId="{4F3F8189-90CC-4AB5-AAEC-84E9D7A7C33C}"/>
    <dgm:cxn modelId="{0DF3CF65-3749-4777-A898-C854B495CA2D}" type="presOf" srcId="{224E01C0-7EA8-41FF-8F2D-7EA890EF554F}" destId="{48EF2F2F-2BDC-425C-905F-29CD3BDCE372}" srcOrd="0" destOrd="0" presId="urn:microsoft.com/office/officeart/2005/8/layout/list1"/>
    <dgm:cxn modelId="{AC4AD4DE-4F87-4065-926C-F3A23C4B8339}" type="presOf" srcId="{E0A2396F-DEEA-48EA-9198-620718418E52}" destId="{620E2454-A7D5-4B8F-B111-20E1D101DE6C}" srcOrd="1" destOrd="0" presId="urn:microsoft.com/office/officeart/2005/8/layout/list1"/>
    <dgm:cxn modelId="{59F1A73D-985B-4EDC-9B16-72E10F33F83C}" type="presOf" srcId="{99B3FD6A-5423-49A4-89EA-4419AA010943}" destId="{3379B229-CE71-4A86-AE3B-F695E816C165}" srcOrd="0" destOrd="0" presId="urn:microsoft.com/office/officeart/2005/8/layout/list1"/>
    <dgm:cxn modelId="{0940BCD9-AA3B-4880-BD4C-7F77903860FC}" type="presOf" srcId="{2AF86D20-0DC8-43B9-B07A-C48478C6ACD3}" destId="{B7AC8B6D-E163-42DF-BE39-59861B1B3A0F}" srcOrd="0" destOrd="0" presId="urn:microsoft.com/office/officeart/2005/8/layout/list1"/>
    <dgm:cxn modelId="{45AE9A77-C954-438D-A752-F9FD0E36DA0A}" type="presOf" srcId="{90322AC4-CC11-4EB1-95DE-354F506E1F62}" destId="{BF07B2BB-C7EA-47F2-A354-1A487FD686E3}" srcOrd="0" destOrd="0" presId="urn:microsoft.com/office/officeart/2005/8/layout/list1"/>
    <dgm:cxn modelId="{A2B866CD-C88D-44CD-B2A8-3AD54305C57A}" srcId="{90322AC4-CC11-4EB1-95DE-354F506E1F62}" destId="{A4705A65-5E63-4F9E-B952-CF7AA12F0436}" srcOrd="0" destOrd="0" parTransId="{959ED1E4-8515-46D7-BF0F-C90ABA5FC627}" sibTransId="{0C15773F-784B-4668-851C-449D0F286214}"/>
    <dgm:cxn modelId="{785FF68A-8608-4C80-ABDA-E4D5F5B05806}" srcId="{99B3FD6A-5423-49A4-89EA-4419AA010943}" destId="{90322AC4-CC11-4EB1-95DE-354F506E1F62}" srcOrd="1" destOrd="0" parTransId="{0250A3F7-4DD9-4BE0-ABA9-703A03B8DA4A}" sibTransId="{BE817141-849E-479B-82E3-AD1D103B4450}"/>
    <dgm:cxn modelId="{FF07EBA4-708F-4568-99A6-5EA234C2E052}" type="presOf" srcId="{A4705A65-5E63-4F9E-B952-CF7AA12F0436}" destId="{842A243B-FF44-438A-A4CB-795D7185916F}" srcOrd="0" destOrd="0" presId="urn:microsoft.com/office/officeart/2005/8/layout/list1"/>
    <dgm:cxn modelId="{66ED0F8C-5BCA-4A39-B085-49EBF86A23C3}" srcId="{E0A2396F-DEEA-48EA-9198-620718418E52}" destId="{0F8D878A-B202-4BD5-A496-29F042E35D0F}" srcOrd="0" destOrd="0" parTransId="{ADA8F730-438E-4F41-8362-EA9909FF096C}" sibTransId="{1F6EF681-6A9B-48C7-B7AF-2EDB1F8A2571}"/>
    <dgm:cxn modelId="{CFEC3555-CED3-4E25-84DA-8B42F7D5984B}" type="presParOf" srcId="{3379B229-CE71-4A86-AE3B-F695E816C165}" destId="{B5E556D3-8D4C-4AE5-80BB-C88670195F5F}" srcOrd="0" destOrd="0" presId="urn:microsoft.com/office/officeart/2005/8/layout/list1"/>
    <dgm:cxn modelId="{6DC5DB8E-E045-47E0-9030-090D206A7585}" type="presParOf" srcId="{B5E556D3-8D4C-4AE5-80BB-C88670195F5F}" destId="{D9259D65-6DFF-4118-8EE6-8E54158988F4}" srcOrd="0" destOrd="0" presId="urn:microsoft.com/office/officeart/2005/8/layout/list1"/>
    <dgm:cxn modelId="{DD655CCC-86AA-43F7-A263-E6EA43466144}" type="presParOf" srcId="{B5E556D3-8D4C-4AE5-80BB-C88670195F5F}" destId="{C07038F8-E79F-4B31-97C1-099D22481560}" srcOrd="1" destOrd="0" presId="urn:microsoft.com/office/officeart/2005/8/layout/list1"/>
    <dgm:cxn modelId="{B21371D0-CB2B-4147-8157-33263DE16979}" type="presParOf" srcId="{3379B229-CE71-4A86-AE3B-F695E816C165}" destId="{AF38F8B6-8E79-4A62-A8D0-1AA8E789A38B}" srcOrd="1" destOrd="0" presId="urn:microsoft.com/office/officeart/2005/8/layout/list1"/>
    <dgm:cxn modelId="{36995066-55F7-436D-A2A8-72F9CF711CCB}" type="presParOf" srcId="{3379B229-CE71-4A86-AE3B-F695E816C165}" destId="{0821E09F-27DA-4CBC-9C7D-A2F68F5D1A42}" srcOrd="2" destOrd="0" presId="urn:microsoft.com/office/officeart/2005/8/layout/list1"/>
    <dgm:cxn modelId="{0A5D7EB3-B316-44EC-A3B1-BD84E3A40F06}" type="presParOf" srcId="{3379B229-CE71-4A86-AE3B-F695E816C165}" destId="{2C0D8A99-E1C1-481F-BCE5-1DBEED1411BA}" srcOrd="3" destOrd="0" presId="urn:microsoft.com/office/officeart/2005/8/layout/list1"/>
    <dgm:cxn modelId="{41A12116-B2B2-4D04-8608-CE88FF6DC9CD}" type="presParOf" srcId="{3379B229-CE71-4A86-AE3B-F695E816C165}" destId="{DA70EA9F-65A5-4062-B538-4E2B5DC522DD}" srcOrd="4" destOrd="0" presId="urn:microsoft.com/office/officeart/2005/8/layout/list1"/>
    <dgm:cxn modelId="{E2E3417A-B6B0-4E84-AA0B-1D69CA8E2A81}" type="presParOf" srcId="{DA70EA9F-65A5-4062-B538-4E2B5DC522DD}" destId="{BF07B2BB-C7EA-47F2-A354-1A487FD686E3}" srcOrd="0" destOrd="0" presId="urn:microsoft.com/office/officeart/2005/8/layout/list1"/>
    <dgm:cxn modelId="{87EB32F7-FFA4-44ED-98A6-902F839C31F3}" type="presParOf" srcId="{DA70EA9F-65A5-4062-B538-4E2B5DC522DD}" destId="{F1A575A7-3334-476E-BBDB-A18E79480A0A}" srcOrd="1" destOrd="0" presId="urn:microsoft.com/office/officeart/2005/8/layout/list1"/>
    <dgm:cxn modelId="{731F38DE-744E-4E46-9822-99A8E9BACDC4}" type="presParOf" srcId="{3379B229-CE71-4A86-AE3B-F695E816C165}" destId="{C013EC91-2F0C-4A53-90AE-E4175DD8CDEE}" srcOrd="5" destOrd="0" presId="urn:microsoft.com/office/officeart/2005/8/layout/list1"/>
    <dgm:cxn modelId="{24579CCE-FF70-476F-8501-CD8268630948}" type="presParOf" srcId="{3379B229-CE71-4A86-AE3B-F695E816C165}" destId="{842A243B-FF44-438A-A4CB-795D7185916F}" srcOrd="6" destOrd="0" presId="urn:microsoft.com/office/officeart/2005/8/layout/list1"/>
    <dgm:cxn modelId="{CECC5371-00EB-4BA7-9666-0D2F8B357479}" type="presParOf" srcId="{3379B229-CE71-4A86-AE3B-F695E816C165}" destId="{E1F3E635-4C9F-4076-8990-BCE51CFD8C7F}" srcOrd="7" destOrd="0" presId="urn:microsoft.com/office/officeart/2005/8/layout/list1"/>
    <dgm:cxn modelId="{56654BAE-8907-41D3-9DE8-C82F84905AF6}" type="presParOf" srcId="{3379B229-CE71-4A86-AE3B-F695E816C165}" destId="{0C7A5665-684E-4020-BA8E-77CE60F5E04C}" srcOrd="8" destOrd="0" presId="urn:microsoft.com/office/officeart/2005/8/layout/list1"/>
    <dgm:cxn modelId="{429AD786-0749-4688-9621-78E6DDE9CB49}" type="presParOf" srcId="{0C7A5665-684E-4020-BA8E-77CE60F5E04C}" destId="{036D2B79-87E5-40F8-A884-DA4F82F0F076}" srcOrd="0" destOrd="0" presId="urn:microsoft.com/office/officeart/2005/8/layout/list1"/>
    <dgm:cxn modelId="{B9499EBD-422E-42BE-9638-399F87FD7D49}" type="presParOf" srcId="{0C7A5665-684E-4020-BA8E-77CE60F5E04C}" destId="{620E2454-A7D5-4B8F-B111-20E1D101DE6C}" srcOrd="1" destOrd="0" presId="urn:microsoft.com/office/officeart/2005/8/layout/list1"/>
    <dgm:cxn modelId="{441586D6-C5AA-47C8-9715-DFCD05D56FAF}" type="presParOf" srcId="{3379B229-CE71-4A86-AE3B-F695E816C165}" destId="{BEC96B45-7E33-4AD5-9AA0-B6407324D4F0}" srcOrd="9" destOrd="0" presId="urn:microsoft.com/office/officeart/2005/8/layout/list1"/>
    <dgm:cxn modelId="{BD38648F-A269-4572-AC9D-0DBE9331A514}" type="presParOf" srcId="{3379B229-CE71-4A86-AE3B-F695E816C165}" destId="{7C81AF52-D7AF-4C04-87C8-0D14AF3EEEFE}" srcOrd="10" destOrd="0" presId="urn:microsoft.com/office/officeart/2005/8/layout/list1"/>
    <dgm:cxn modelId="{412A824F-1457-4822-B113-D2FF34AED795}" type="presParOf" srcId="{3379B229-CE71-4A86-AE3B-F695E816C165}" destId="{9145DDE4-21CF-4ECB-AB3F-42573A29F4AC}" srcOrd="11" destOrd="0" presId="urn:microsoft.com/office/officeart/2005/8/layout/list1"/>
    <dgm:cxn modelId="{EE644A83-992F-4B8E-9AE4-B6197EB6021E}" type="presParOf" srcId="{3379B229-CE71-4A86-AE3B-F695E816C165}" destId="{4186E56F-42DA-4E66-9304-87D0CC311F17}" srcOrd="12" destOrd="0" presId="urn:microsoft.com/office/officeart/2005/8/layout/list1"/>
    <dgm:cxn modelId="{7C6C89B1-3246-42E5-A568-C70492624F2D}" type="presParOf" srcId="{4186E56F-42DA-4E66-9304-87D0CC311F17}" destId="{B7AC8B6D-E163-42DF-BE39-59861B1B3A0F}" srcOrd="0" destOrd="0" presId="urn:microsoft.com/office/officeart/2005/8/layout/list1"/>
    <dgm:cxn modelId="{B43B3278-1072-4DA1-99FF-2E40300E304E}" type="presParOf" srcId="{4186E56F-42DA-4E66-9304-87D0CC311F17}" destId="{6F44BD81-89DD-4A9A-83EF-16C8E19C4447}" srcOrd="1" destOrd="0" presId="urn:microsoft.com/office/officeart/2005/8/layout/list1"/>
    <dgm:cxn modelId="{7DAF3BB5-FB6D-41CB-A23C-7F9DE5915FB3}" type="presParOf" srcId="{3379B229-CE71-4A86-AE3B-F695E816C165}" destId="{F22B8514-662E-4F3E-AA64-012021BED71B}" srcOrd="13" destOrd="0" presId="urn:microsoft.com/office/officeart/2005/8/layout/list1"/>
    <dgm:cxn modelId="{F868E122-591B-43B4-9373-8C685CB21CD3}" type="presParOf" srcId="{3379B229-CE71-4A86-AE3B-F695E816C165}" destId="{48EF2F2F-2BDC-425C-905F-29CD3BDCE372}" srcOrd="14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D67585-51F4-4702-AD3D-A18D9922920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6B4A4D-39F3-468C-809E-9CD6DFD8AB89}">
      <dgm:prSet phldrT="[Текст]"/>
      <dgm:spPr/>
      <dgm:t>
        <a:bodyPr/>
        <a:lstStyle/>
        <a:p>
          <a:r>
            <a:rPr lang="kk-KZ" dirty="0" smtClean="0"/>
            <a:t>ЦЕЛЬ</a:t>
          </a:r>
          <a:endParaRPr lang="ru-RU" dirty="0"/>
        </a:p>
      </dgm:t>
    </dgm:pt>
    <dgm:pt modelId="{C94DE1E6-244D-4364-9EB1-99A86290CB8E}" type="parTrans" cxnId="{10F880B6-B023-495E-89B7-9D3F6231ED41}">
      <dgm:prSet/>
      <dgm:spPr/>
      <dgm:t>
        <a:bodyPr/>
        <a:lstStyle/>
        <a:p>
          <a:endParaRPr lang="ru-RU"/>
        </a:p>
      </dgm:t>
    </dgm:pt>
    <dgm:pt modelId="{90CC01A1-8044-497F-A9F2-DC311135CB5E}" type="sibTrans" cxnId="{10F880B6-B023-495E-89B7-9D3F6231ED41}">
      <dgm:prSet/>
      <dgm:spPr/>
      <dgm:t>
        <a:bodyPr/>
        <a:lstStyle/>
        <a:p>
          <a:endParaRPr lang="ru-RU"/>
        </a:p>
      </dgm:t>
    </dgm:pt>
    <dgm:pt modelId="{C6A1620D-74DB-4C2E-81D0-881E9AEC28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Воспитание у </a:t>
          </a:r>
          <a:r>
            <a:rPr lang="ru-RU" sz="1400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казахстанцев</a:t>
          </a:r>
          <a:r>
            <a: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чувства истинного патриотизма, который выражается в любви, гордости и преданности своему аулу, городу, краю, его истории, культуре, традициям и быту, нравственном долге перед Родиной</a:t>
          </a:r>
        </a:p>
      </dgm:t>
    </dgm:pt>
    <dgm:pt modelId="{172E757A-0DFD-42FE-8D1E-1E8F8C0A58B5}" type="parTrans" cxnId="{09988461-11AC-49F5-BA4D-7C001C2EB3EA}">
      <dgm:prSet/>
      <dgm:spPr/>
      <dgm:t>
        <a:bodyPr/>
        <a:lstStyle/>
        <a:p>
          <a:endParaRPr lang="ru-RU"/>
        </a:p>
      </dgm:t>
    </dgm:pt>
    <dgm:pt modelId="{F107F79D-60F6-4273-BB70-235130D6F896}" type="sibTrans" cxnId="{09988461-11AC-49F5-BA4D-7C001C2EB3EA}">
      <dgm:prSet/>
      <dgm:spPr/>
      <dgm:t>
        <a:bodyPr/>
        <a:lstStyle/>
        <a:p>
          <a:endParaRPr lang="ru-RU"/>
        </a:p>
      </dgm:t>
    </dgm:pt>
    <dgm:pt modelId="{BA7D0DEF-DA19-480A-8588-58E4DDEBDBC5}" type="pres">
      <dgm:prSet presAssocID="{14D67585-51F4-4702-AD3D-A18D9922920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0143A4-49BB-4FE6-B61E-AD5B94CCDBB8}" type="pres">
      <dgm:prSet presAssocID="{716B4A4D-39F3-468C-809E-9CD6DFD8AB89}" presName="horFlow" presStyleCnt="0"/>
      <dgm:spPr/>
    </dgm:pt>
    <dgm:pt modelId="{572D4046-0235-4C1F-A419-407C69CD7677}" type="pres">
      <dgm:prSet presAssocID="{716B4A4D-39F3-468C-809E-9CD6DFD8AB89}" presName="bigChev" presStyleLbl="node1" presStyleIdx="0" presStyleCnt="1" custScaleY="97214"/>
      <dgm:spPr/>
      <dgm:t>
        <a:bodyPr/>
        <a:lstStyle/>
        <a:p>
          <a:endParaRPr lang="ru-RU"/>
        </a:p>
      </dgm:t>
    </dgm:pt>
    <dgm:pt modelId="{377FE4AA-B707-4449-BB87-3E16A8406123}" type="pres">
      <dgm:prSet presAssocID="{172E757A-0DFD-42FE-8D1E-1E8F8C0A58B5}" presName="parTrans" presStyleCnt="0"/>
      <dgm:spPr/>
    </dgm:pt>
    <dgm:pt modelId="{52AB6641-52CE-41FB-8E6E-47B80E02E718}" type="pres">
      <dgm:prSet presAssocID="{C6A1620D-74DB-4C2E-81D0-881E9AEC2873}" presName="node" presStyleLbl="alignAccFollowNode1" presStyleIdx="0" presStyleCnt="1" custScaleX="686390" custScaleY="149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495E1-AC89-40B9-B636-7611E31519CA}" type="presOf" srcId="{716B4A4D-39F3-468C-809E-9CD6DFD8AB89}" destId="{572D4046-0235-4C1F-A419-407C69CD7677}" srcOrd="0" destOrd="0" presId="urn:microsoft.com/office/officeart/2005/8/layout/lProcess3"/>
    <dgm:cxn modelId="{10F880B6-B023-495E-89B7-9D3F6231ED41}" srcId="{14D67585-51F4-4702-AD3D-A18D99229209}" destId="{716B4A4D-39F3-468C-809E-9CD6DFD8AB89}" srcOrd="0" destOrd="0" parTransId="{C94DE1E6-244D-4364-9EB1-99A86290CB8E}" sibTransId="{90CC01A1-8044-497F-A9F2-DC311135CB5E}"/>
    <dgm:cxn modelId="{09988461-11AC-49F5-BA4D-7C001C2EB3EA}" srcId="{716B4A4D-39F3-468C-809E-9CD6DFD8AB89}" destId="{C6A1620D-74DB-4C2E-81D0-881E9AEC2873}" srcOrd="0" destOrd="0" parTransId="{172E757A-0DFD-42FE-8D1E-1E8F8C0A58B5}" sibTransId="{F107F79D-60F6-4273-BB70-235130D6F896}"/>
    <dgm:cxn modelId="{7D00DCD5-EAE3-41AD-BC77-0F815A131A79}" type="presOf" srcId="{C6A1620D-74DB-4C2E-81D0-881E9AEC2873}" destId="{52AB6641-52CE-41FB-8E6E-47B80E02E718}" srcOrd="0" destOrd="0" presId="urn:microsoft.com/office/officeart/2005/8/layout/lProcess3"/>
    <dgm:cxn modelId="{483C82A1-C92E-4E41-9AFC-04BCA6036166}" type="presOf" srcId="{14D67585-51F4-4702-AD3D-A18D99229209}" destId="{BA7D0DEF-DA19-480A-8588-58E4DDEBDBC5}" srcOrd="0" destOrd="0" presId="urn:microsoft.com/office/officeart/2005/8/layout/lProcess3"/>
    <dgm:cxn modelId="{A31A99F3-2C7D-412D-91E3-8FEDDF1C6692}" type="presParOf" srcId="{BA7D0DEF-DA19-480A-8588-58E4DDEBDBC5}" destId="{820143A4-49BB-4FE6-B61E-AD5B94CCDBB8}" srcOrd="0" destOrd="0" presId="urn:microsoft.com/office/officeart/2005/8/layout/lProcess3"/>
    <dgm:cxn modelId="{8FD7F185-DDFE-4973-BEC6-5C5A29EE53EF}" type="presParOf" srcId="{820143A4-49BB-4FE6-B61E-AD5B94CCDBB8}" destId="{572D4046-0235-4C1F-A419-407C69CD7677}" srcOrd="0" destOrd="0" presId="urn:microsoft.com/office/officeart/2005/8/layout/lProcess3"/>
    <dgm:cxn modelId="{2B133B5B-7B39-4332-A01F-A053B7BFDEBC}" type="presParOf" srcId="{820143A4-49BB-4FE6-B61E-AD5B94CCDBB8}" destId="{377FE4AA-B707-4449-BB87-3E16A8406123}" srcOrd="1" destOrd="0" presId="urn:microsoft.com/office/officeart/2005/8/layout/lProcess3"/>
    <dgm:cxn modelId="{65D4C9B7-323F-4E61-820D-161F39101979}" type="presParOf" srcId="{820143A4-49BB-4FE6-B61E-AD5B94CCDBB8}" destId="{52AB6641-52CE-41FB-8E6E-47B80E02E718}" srcOrd="2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1E09F-27DA-4CBC-9C7D-A2F68F5D1A42}">
      <dsp:nvSpPr>
        <dsp:cNvPr id="0" name=""/>
        <dsp:cNvSpPr/>
      </dsp:nvSpPr>
      <dsp:spPr>
        <a:xfrm>
          <a:off x="0" y="98587"/>
          <a:ext cx="8964487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744" tIns="333248" rIns="695744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Конкурентоспособная, прагматичная, сильная, ответственная</a:t>
          </a:r>
          <a:r>
            <a:rPr lang="kk-KZ" sz="1600" kern="1200" dirty="0" smtClean="0">
              <a:latin typeface="Arial" pitchFamily="34" charset="0"/>
              <a:cs typeface="Arial" pitchFamily="34" charset="0"/>
            </a:rPr>
            <a:t>, творческая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 Личность Единой нации. Развитие национальной системы воспитания и обучения</a:t>
          </a:r>
          <a:endParaRPr lang="ru-RU" sz="1600" kern="1200" dirty="0"/>
        </a:p>
      </dsp:txBody>
      <dsp:txXfrm>
        <a:off x="0" y="98587"/>
        <a:ext cx="8964487" cy="1108800"/>
      </dsp:txXfrm>
    </dsp:sp>
    <dsp:sp modelId="{C07038F8-E79F-4B31-97C1-099D22481560}">
      <dsp:nvSpPr>
        <dsp:cNvPr id="0" name=""/>
        <dsp:cNvSpPr/>
      </dsp:nvSpPr>
      <dsp:spPr>
        <a:xfrm>
          <a:off x="582897" y="47409"/>
          <a:ext cx="6092408" cy="292493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500" b="1" kern="1200" dirty="0" smtClean="0">
              <a:latin typeface="Arial" pitchFamily="34" charset="0"/>
              <a:cs typeface="Arial" pitchFamily="34" charset="0"/>
            </a:rPr>
            <a:t>ТӘРБИЕ ЖӘНЕ БІЛІМ       </a:t>
          </a:r>
          <a:r>
            <a:rPr lang="ru-RU" sz="1200" b="1" i="1" kern="1200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kern="1200" dirty="0" smtClean="0"/>
            <a:t>Министерство образования и науки </a:t>
          </a:r>
          <a:r>
            <a:rPr lang="kk-KZ" sz="1200" b="1" i="1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200" i="1" kern="1200" dirty="0"/>
        </a:p>
      </dsp:txBody>
      <dsp:txXfrm>
        <a:off x="597175" y="61687"/>
        <a:ext cx="6063852" cy="263937"/>
      </dsp:txXfrm>
    </dsp:sp>
    <dsp:sp modelId="{842A243B-FF44-438A-A4CB-795D7185916F}">
      <dsp:nvSpPr>
        <dsp:cNvPr id="0" name=""/>
        <dsp:cNvSpPr/>
      </dsp:nvSpPr>
      <dsp:spPr>
        <a:xfrm>
          <a:off x="0" y="1348966"/>
          <a:ext cx="896448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744" tIns="333248" rIns="69574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Укрепление у 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казахстанцев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 социальной активности и чувства ответственности за судьбу малой Родины</a:t>
          </a:r>
          <a:endParaRPr lang="ru-RU" sz="1600" kern="1200" dirty="0"/>
        </a:p>
      </dsp:txBody>
      <dsp:txXfrm>
        <a:off x="0" y="1348966"/>
        <a:ext cx="8964487" cy="882000"/>
      </dsp:txXfrm>
    </dsp:sp>
    <dsp:sp modelId="{F1A575A7-3334-476E-BBDB-A18E79480A0A}">
      <dsp:nvSpPr>
        <dsp:cNvPr id="0" name=""/>
        <dsp:cNvSpPr/>
      </dsp:nvSpPr>
      <dsp:spPr>
        <a:xfrm>
          <a:off x="612220" y="1292632"/>
          <a:ext cx="6465842" cy="292493"/>
        </a:xfrm>
        <a:prstGeom prst="roundRect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itchFamily="34" charset="0"/>
              <a:cs typeface="Arial" pitchFamily="34" charset="0"/>
            </a:rPr>
            <a:t>АТАМЕКЕН  </a:t>
          </a:r>
          <a:r>
            <a:rPr lang="kk-KZ" sz="1200" b="1" i="1" kern="1200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kern="1200" dirty="0" smtClean="0"/>
            <a:t>Министерство по делам религий и гражданского общества</a:t>
          </a:r>
          <a:r>
            <a:rPr lang="kk-KZ" sz="1200" b="1" i="1" kern="1200" dirty="0" smtClean="0">
              <a:latin typeface="Arial" pitchFamily="34" charset="0"/>
              <a:cs typeface="Arial" pitchFamily="34" charset="0"/>
            </a:rPr>
            <a:t>)  </a:t>
          </a:r>
          <a:endParaRPr lang="ru-RU" sz="1200" kern="1200" dirty="0"/>
        </a:p>
      </dsp:txBody>
      <dsp:txXfrm>
        <a:off x="626498" y="1306910"/>
        <a:ext cx="6437286" cy="263937"/>
      </dsp:txXfrm>
    </dsp:sp>
    <dsp:sp modelId="{7C81AF52-D7AF-4C04-87C8-0D14AF3EEEFE}">
      <dsp:nvSpPr>
        <dsp:cNvPr id="0" name=""/>
        <dsp:cNvSpPr/>
      </dsp:nvSpPr>
      <dsp:spPr>
        <a:xfrm>
          <a:off x="0" y="2373700"/>
          <a:ext cx="896448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744" tIns="333248" rIns="69574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Возрождение интереса и уважения населения к традициям, истории и культуре своей земли</a:t>
          </a:r>
          <a:endParaRPr lang="ru-RU" sz="1600" kern="1200" dirty="0"/>
        </a:p>
      </dsp:txBody>
      <dsp:txXfrm>
        <a:off x="0" y="2373700"/>
        <a:ext cx="8964487" cy="882000"/>
      </dsp:txXfrm>
    </dsp:sp>
    <dsp:sp modelId="{620E2454-A7D5-4B8F-B111-20E1D101DE6C}">
      <dsp:nvSpPr>
        <dsp:cNvPr id="0" name=""/>
        <dsp:cNvSpPr/>
      </dsp:nvSpPr>
      <dsp:spPr>
        <a:xfrm>
          <a:off x="612220" y="2317366"/>
          <a:ext cx="6422167" cy="292493"/>
        </a:xfrm>
        <a:prstGeom prst="round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itchFamily="34" charset="0"/>
              <a:cs typeface="Arial" pitchFamily="34" charset="0"/>
            </a:rPr>
            <a:t>РУХАНИ ҚАЗЫНА 	   </a:t>
          </a:r>
          <a:r>
            <a:rPr lang="ru-RU" sz="1200" b="1" i="1" kern="1200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kern="1200" dirty="0" smtClean="0"/>
            <a:t>Министерство культуры и спорта</a:t>
          </a:r>
          <a:r>
            <a:rPr lang="ru-RU" sz="1200" b="1" i="1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200" i="1" kern="1200" dirty="0"/>
        </a:p>
      </dsp:txBody>
      <dsp:txXfrm>
        <a:off x="626498" y="2331644"/>
        <a:ext cx="6393611" cy="263937"/>
      </dsp:txXfrm>
    </dsp:sp>
    <dsp:sp modelId="{48EF2F2F-2BDC-425C-905F-29CD3BDCE372}">
      <dsp:nvSpPr>
        <dsp:cNvPr id="0" name=""/>
        <dsp:cNvSpPr/>
      </dsp:nvSpPr>
      <dsp:spPr>
        <a:xfrm>
          <a:off x="0" y="3340213"/>
          <a:ext cx="8964487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744" tIns="333248" rIns="69574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Информирование населения о ходе реализации Программы, создание информационной инфраструктуры</a:t>
          </a:r>
          <a:endParaRPr lang="ru-RU" sz="1600" kern="1200" dirty="0"/>
        </a:p>
      </dsp:txBody>
      <dsp:txXfrm>
        <a:off x="0" y="3340213"/>
        <a:ext cx="8964487" cy="882000"/>
      </dsp:txXfrm>
    </dsp:sp>
    <dsp:sp modelId="{6F44BD81-89DD-4A9A-83EF-16C8E19C4447}">
      <dsp:nvSpPr>
        <dsp:cNvPr id="0" name=""/>
        <dsp:cNvSpPr/>
      </dsp:nvSpPr>
      <dsp:spPr>
        <a:xfrm>
          <a:off x="612220" y="3342100"/>
          <a:ext cx="6321765" cy="292493"/>
        </a:xfrm>
        <a:prstGeom prst="round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АҚПАРАТ ТОЛҚЫНЫ      </a:t>
          </a:r>
          <a:r>
            <a:rPr lang="ru-RU" sz="1200" b="1" i="1" kern="1200" dirty="0" smtClean="0">
              <a:latin typeface="Arial" pitchFamily="34" charset="0"/>
              <a:cs typeface="Arial" pitchFamily="34" charset="0"/>
            </a:rPr>
            <a:t>(</a:t>
          </a:r>
          <a:r>
            <a:rPr lang="ru-RU" sz="1400" kern="1200" dirty="0" smtClean="0"/>
            <a:t>Министерство информации и коммуникаций </a:t>
          </a:r>
          <a:r>
            <a:rPr lang="ru-RU" sz="1200" b="1" i="1" kern="1200" dirty="0" smtClean="0">
              <a:latin typeface="Arial" pitchFamily="34" charset="0"/>
              <a:cs typeface="Arial" pitchFamily="34" charset="0"/>
            </a:rPr>
            <a:t>)   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1200" kern="1200" dirty="0"/>
        </a:p>
      </dsp:txBody>
      <dsp:txXfrm>
        <a:off x="626498" y="3356378"/>
        <a:ext cx="6293209" cy="263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D4046-0235-4C1F-A419-407C69CD7677}">
      <dsp:nvSpPr>
        <dsp:cNvPr id="0" name=""/>
        <dsp:cNvSpPr/>
      </dsp:nvSpPr>
      <dsp:spPr>
        <a:xfrm>
          <a:off x="5172" y="200594"/>
          <a:ext cx="1360917" cy="5292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700" kern="1200" dirty="0" smtClean="0"/>
            <a:t>ЦЕЛЬ</a:t>
          </a:r>
          <a:endParaRPr lang="ru-RU" sz="2700" kern="1200" dirty="0"/>
        </a:p>
      </dsp:txBody>
      <dsp:txXfrm>
        <a:off x="269772" y="200594"/>
        <a:ext cx="831717" cy="529200"/>
      </dsp:txXfrm>
    </dsp:sp>
    <dsp:sp modelId="{52AB6641-52CE-41FB-8E6E-47B80E02E718}">
      <dsp:nvSpPr>
        <dsp:cNvPr id="0" name=""/>
        <dsp:cNvSpPr/>
      </dsp:nvSpPr>
      <dsp:spPr>
        <a:xfrm>
          <a:off x="1189170" y="127216"/>
          <a:ext cx="7753195" cy="67595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Воспитание у </a:t>
          </a:r>
          <a:r>
            <a:rPr lang="ru-RU" sz="1400" b="1" kern="1200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казахстанцев</a:t>
          </a:r>
          <a:r>
            <a:rPr lang="ru-RU" sz="14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чувства истинного патриотизма, который выражается в любви, гордости и преданности своему аулу, городу, краю, его истории, культуре, традициям и быту, нравственном долге перед Родиной</a:t>
          </a:r>
        </a:p>
      </dsp:txBody>
      <dsp:txXfrm>
        <a:off x="1527148" y="127216"/>
        <a:ext cx="7077239" cy="675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49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261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665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544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3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615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137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373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65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273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966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36122-67D0-4E57-A772-342A3FC01C34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7CBB-3EA4-4242-BB63-9530998D6A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8.png"/><Relationship Id="rId10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084;&#1091;&#1079;&#1077;&#1081;/&#1055;&#1088;&#1077;&#1079;&#1077;&#1085;&#1090;&#1072;&#1094;&#1080;&#1103;1%20Microsoft%20PowerPoint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hyperlink" Target="&#1051;&#1080;&#1093;&#1072;&#1085;&#1086;&#1074;&#1072;/&#1055;&#1077;&#1076;&#1089;&#1086;&#1074;&#1077;&#1090;/&#1055;&#1077;&#1076;&#1089;&#1086;&#1074;&#1077;&#1090;%20&#1057;&#1080;&#1083;&#1072;&#1084;&#1093;&#1072;&#1085;/693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055;&#1045;&#1044;&#1057;&#1054;&#1042;&#1045;&#1058;/&#1055;&#1088;&#1077;&#1079;&#1077;&#1085;&#1090;&#1072;&#1094;&#1080;&#1103;1.ppt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&#1051;&#1080;&#1093;&#1072;&#1085;&#1086;&#1074;&#1072;/&#1055;&#1077;&#1076;&#1089;&#1086;&#1074;&#1077;&#1090;/&#1055;&#1077;&#1076;&#1089;&#1086;&#1074;&#1077;&#1090;%20&#1050;&#1086;&#1073;&#1077;&#1085;&#1090;&#1072;&#1077;&#1074;&#1072;/&#1082;&#1072;&#1079;&#1072;&#1093;&#1089;&#1090;&#1072;&#1085;%201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&#1084;&#1072;&#1088;&#1090;%2019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-12879" y="439727"/>
            <a:ext cx="4309739" cy="5362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79572" y="154239"/>
            <a:ext cx="5012027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"Патриотическое воспитание как одно из основных направлений деятельности школы  - интерната по формированию у воспитанников  гражданского сознания в рамках реализации программы «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и общенациональной идеи  «М</a:t>
            </a:r>
            <a:r>
              <a:rPr lang="kk-KZ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әңгілік Ел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24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0" y="-239849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 rot="5400000">
            <a:off x="4294902" y="1625652"/>
            <a:ext cx="657225" cy="9040969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284659"/>
            <a:ext cx="9040969" cy="784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16" y="1585287"/>
            <a:ext cx="2036880" cy="942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9841" y="5891"/>
            <a:ext cx="7886700" cy="6037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Общешкольные  мероприятия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дмин\Desktop\230_42326647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326" y="508644"/>
            <a:ext cx="3386590" cy="2241975"/>
          </a:xfrm>
          <a:prstGeom prst="rect">
            <a:avLst/>
          </a:prstGeom>
          <a:noFill/>
        </p:spPr>
      </p:pic>
      <p:pic>
        <p:nvPicPr>
          <p:cNvPr id="1028" name="Picture 4" descr="C:\Users\Админ\Desktop\230_13186749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9376" y="524109"/>
            <a:ext cx="3404509" cy="225383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349829" y="2786743"/>
            <a:ext cx="125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сентября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98771" y="2786743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Урок знаний</a:t>
            </a:r>
            <a:endParaRPr lang="ru-RU" b="1" dirty="0"/>
          </a:p>
        </p:txBody>
      </p:sp>
      <p:pic>
        <p:nvPicPr>
          <p:cNvPr id="21" name="Picture 2" descr="C:\Users\Админ\Desktop\244_440475461.jpg"/>
          <p:cNvPicPr>
            <a:picLocks noChangeAspect="1" noChangeArrowheads="1"/>
          </p:cNvPicPr>
          <p:nvPr/>
        </p:nvPicPr>
        <p:blipFill>
          <a:blip r:embed="rId8" cstate="print"/>
          <a:srcRect l="6501" b="17428"/>
          <a:stretch>
            <a:fillRect/>
          </a:stretch>
        </p:blipFill>
        <p:spPr bwMode="auto">
          <a:xfrm>
            <a:off x="359229" y="3175643"/>
            <a:ext cx="3356563" cy="196241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84225" y="5225534"/>
            <a:ext cx="3070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Международный день мира</a:t>
            </a:r>
            <a:endParaRPr lang="ru-RU" b="1" dirty="0"/>
          </a:p>
        </p:txBody>
      </p:sp>
      <p:pic>
        <p:nvPicPr>
          <p:cNvPr id="23" name="Picture 3" descr="C:\Users\Админ\Desktop\251_1208075386.jpg"/>
          <p:cNvPicPr>
            <a:picLocks noChangeAspect="1" noChangeArrowheads="1"/>
          </p:cNvPicPr>
          <p:nvPr/>
        </p:nvPicPr>
        <p:blipFill>
          <a:blip r:embed="rId9" cstate="print"/>
          <a:srcRect l="8189" t="6439" r="12181" b="21253"/>
          <a:stretch>
            <a:fillRect/>
          </a:stretch>
        </p:blipFill>
        <p:spPr bwMode="auto">
          <a:xfrm>
            <a:off x="5399315" y="3113314"/>
            <a:ext cx="3396342" cy="204169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449424" y="5192877"/>
            <a:ext cx="337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языков народа Казахстана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849"/>
            <a:ext cx="914400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5400000">
            <a:off x="4294902" y="1804584"/>
            <a:ext cx="657225" cy="9040969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284659"/>
            <a:ext cx="9040969" cy="784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16" y="1585287"/>
            <a:ext cx="2036880" cy="942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9841" y="5891"/>
            <a:ext cx="7886700" cy="6037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Общешкольные  мероприятия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112" y="2743198"/>
            <a:ext cx="2939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Встреча учащихся </a:t>
            </a:r>
          </a:p>
          <a:p>
            <a:pPr algn="ctr"/>
            <a:r>
              <a:rPr lang="ru-RU" b="1" dirty="0" smtClean="0"/>
              <a:t>с имамом мечети г. Сарани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6371" y="5650078"/>
            <a:ext cx="2814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Первого Президента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36510" y="5606534"/>
            <a:ext cx="257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независимости РК</a:t>
            </a:r>
            <a:endParaRPr lang="ru-RU" b="1" dirty="0"/>
          </a:p>
        </p:txBody>
      </p:sp>
      <p:pic>
        <p:nvPicPr>
          <p:cNvPr id="1029" name="Picture 5" descr="C:\Users\Админ\Desktop\261_20232110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550" y="508731"/>
            <a:ext cx="3386138" cy="2241676"/>
          </a:xfrm>
          <a:prstGeom prst="rect">
            <a:avLst/>
          </a:prstGeom>
          <a:noFill/>
        </p:spPr>
      </p:pic>
      <p:pic>
        <p:nvPicPr>
          <p:cNvPr id="27" name="Picture 4" descr="C:\Users\Админ\Desktop\277_7528973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230" y="3480444"/>
            <a:ext cx="3374570" cy="2177117"/>
          </a:xfrm>
          <a:prstGeom prst="rect">
            <a:avLst/>
          </a:prstGeom>
          <a:noFill/>
        </p:spPr>
      </p:pic>
      <p:pic>
        <p:nvPicPr>
          <p:cNvPr id="28" name="Picture 5" descr="C:\Users\Админ\Desktop\274_34991144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9953" y="552187"/>
            <a:ext cx="3266847" cy="2162703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5360302" y="2743591"/>
            <a:ext cx="3324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25 – лет национальной валюты</a:t>
            </a:r>
          </a:p>
          <a:p>
            <a:pPr algn="ctr"/>
            <a:r>
              <a:rPr lang="ru-RU" b="1" dirty="0" smtClean="0"/>
              <a:t> – тенге </a:t>
            </a:r>
            <a:endParaRPr lang="ru-RU" b="1" dirty="0"/>
          </a:p>
        </p:txBody>
      </p:sp>
      <p:pic>
        <p:nvPicPr>
          <p:cNvPr id="31" name="Picture 6" descr="C:\Users\Админ\Desktop\281_38262034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 b="11307"/>
          <a:stretch>
            <a:fillRect/>
          </a:stretch>
        </p:blipFill>
        <p:spPr bwMode="auto">
          <a:xfrm>
            <a:off x="5160208" y="3516085"/>
            <a:ext cx="3633746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849"/>
            <a:ext cx="914400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 rot="5400000">
            <a:off x="4294902" y="1804584"/>
            <a:ext cx="657225" cy="9040969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284659"/>
            <a:ext cx="9040969" cy="784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16" y="1585287"/>
            <a:ext cx="2036880" cy="942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9841" y="-320689"/>
            <a:ext cx="7886700" cy="6037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семинар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Админ\Desktop\педсовет\Лиханова\семинар\DSC_0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44" y="170560"/>
            <a:ext cx="3451905" cy="2286326"/>
          </a:xfrm>
          <a:prstGeom prst="rect">
            <a:avLst/>
          </a:prstGeom>
          <a:noFill/>
        </p:spPr>
      </p:pic>
      <p:pic>
        <p:nvPicPr>
          <p:cNvPr id="23" name="Picture 3" descr="C:\Users\Админ\Desktop\педсовет\Лиханова\семинар\DSC_0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3613" y="235871"/>
            <a:ext cx="3245076" cy="2149336"/>
          </a:xfrm>
          <a:prstGeom prst="rect">
            <a:avLst/>
          </a:prstGeom>
          <a:noFill/>
        </p:spPr>
      </p:pic>
      <p:pic>
        <p:nvPicPr>
          <p:cNvPr id="26" name="Picture 5" descr="C:\Users\Админ\Desktop\педсовет\Лиханова\семинар\DSC_02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468" y="2587167"/>
            <a:ext cx="3343047" cy="2214225"/>
          </a:xfrm>
          <a:prstGeom prst="rect">
            <a:avLst/>
          </a:prstGeom>
          <a:noFill/>
        </p:spPr>
      </p:pic>
      <p:pic>
        <p:nvPicPr>
          <p:cNvPr id="34" name="Picture 7" descr="C:\Users\Админ\Desktop\педсовет\Лиханова\семинар\DSC_0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2806" y="2554502"/>
            <a:ext cx="3226764" cy="2137207"/>
          </a:xfrm>
          <a:prstGeom prst="rect">
            <a:avLst/>
          </a:prstGeom>
          <a:noFill/>
        </p:spPr>
      </p:pic>
      <p:pic>
        <p:nvPicPr>
          <p:cNvPr id="36" name="Picture 6" descr="C:\Users\Админ\Desktop\педсовет\Лиханова\семинар\DSC_0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 l="21229" b="4794"/>
          <a:stretch>
            <a:fillRect/>
          </a:stretch>
        </p:blipFill>
        <p:spPr bwMode="auto">
          <a:xfrm>
            <a:off x="3135088" y="1335314"/>
            <a:ext cx="2960914" cy="2370295"/>
          </a:xfrm>
          <a:prstGeom prst="rect">
            <a:avLst/>
          </a:prstGeom>
          <a:noFill/>
        </p:spPr>
      </p:pic>
      <p:pic>
        <p:nvPicPr>
          <p:cNvPr id="37" name="Picture 2" descr="C:\Users\Админ\Desktop\педсовет\Лиханова\семинар\DSC_01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3345" y="4426882"/>
            <a:ext cx="3325375" cy="2202521"/>
          </a:xfrm>
          <a:prstGeom prst="rect">
            <a:avLst/>
          </a:prstGeom>
          <a:noFill/>
        </p:spPr>
      </p:pic>
      <p:pic>
        <p:nvPicPr>
          <p:cNvPr id="39" name="Picture 3" descr="C:\Users\Админ\Desktop\педсовет\Лиханова\семинар\DSC_04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2981" y="4470422"/>
            <a:ext cx="3243200" cy="2148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849"/>
            <a:ext cx="914400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 rot="5400000">
            <a:off x="4294902" y="1978760"/>
            <a:ext cx="657225" cy="9040969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284659"/>
            <a:ext cx="9040969" cy="784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9841" y="-277145"/>
            <a:ext cx="7886700" cy="60371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Общешкольные  мероприятия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5912" y="2656113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Возложение цветов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82943" y="5835135"/>
            <a:ext cx="224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Благодарности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147596" y="5628305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Наурыз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403845" y="2993963"/>
            <a:ext cx="3593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8 марта «Букет из поздравлений»</a:t>
            </a:r>
            <a:endParaRPr lang="ru-RU" b="1" dirty="0"/>
          </a:p>
        </p:txBody>
      </p:sp>
      <p:pic>
        <p:nvPicPr>
          <p:cNvPr id="20" name="Picture 7" descr="C:\Users\Админ\Desktop\299_23601034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297" y="345358"/>
            <a:ext cx="3539816" cy="2343413"/>
          </a:xfrm>
          <a:prstGeom prst="rect">
            <a:avLst/>
          </a:prstGeom>
          <a:noFill/>
        </p:spPr>
      </p:pic>
      <p:pic>
        <p:nvPicPr>
          <p:cNvPr id="21" name="Picture 8" descr="C:\Users\Админ\Desktop\305_3831165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93" y="3001472"/>
            <a:ext cx="2962047" cy="1960921"/>
          </a:xfrm>
          <a:prstGeom prst="rect">
            <a:avLst/>
          </a:prstGeom>
          <a:noFill/>
        </p:spPr>
      </p:pic>
      <p:pic>
        <p:nvPicPr>
          <p:cNvPr id="23" name="Picture 9" descr="C:\Users\Админ\Desktop\305_4594872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2724" y="3992074"/>
            <a:ext cx="2947857" cy="1951527"/>
          </a:xfrm>
          <a:prstGeom prst="rect">
            <a:avLst/>
          </a:prstGeom>
          <a:noFill/>
        </p:spPr>
      </p:pic>
      <p:pic>
        <p:nvPicPr>
          <p:cNvPr id="26" name="Picture 11" descr="C:\Users\Админ\Desktop\307_1342294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 l="9997" r="4071" b="7583"/>
          <a:stretch>
            <a:fillRect/>
          </a:stretch>
        </p:blipFill>
        <p:spPr bwMode="auto">
          <a:xfrm>
            <a:off x="6444342" y="1087777"/>
            <a:ext cx="2699657" cy="1922072"/>
          </a:xfrm>
          <a:prstGeom prst="rect">
            <a:avLst/>
          </a:prstGeom>
          <a:noFill/>
        </p:spPr>
      </p:pic>
      <p:pic>
        <p:nvPicPr>
          <p:cNvPr id="32" name="Picture 10" descr="C:\Users\Админ\Desktop\307_2384893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/>
          <a:srcRect l="6497" b="9755"/>
          <a:stretch>
            <a:fillRect/>
          </a:stretch>
        </p:blipFill>
        <p:spPr bwMode="auto">
          <a:xfrm>
            <a:off x="4103914" y="258273"/>
            <a:ext cx="3054260" cy="1951527"/>
          </a:xfrm>
          <a:prstGeom prst="rect">
            <a:avLst/>
          </a:prstGeom>
          <a:noFill/>
        </p:spPr>
      </p:pic>
      <p:pic>
        <p:nvPicPr>
          <p:cNvPr id="34" name="Picture 12" descr="C:\Users\Админ\Desktop\310_1970827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 l="9877" b="3954"/>
          <a:stretch>
            <a:fillRect/>
          </a:stretch>
        </p:blipFill>
        <p:spPr bwMode="auto">
          <a:xfrm>
            <a:off x="5812971" y="3634297"/>
            <a:ext cx="3181804" cy="196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7619" y="1371236"/>
            <a:ext cx="8306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Роль школьного музея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воспитании патриотов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>
            <a:hlinkClick r:id="rId4" action="ppaction://hlinkpres?slideindex=1&amp;slidetitle="/>
          </p:cNvPr>
          <p:cNvSpPr/>
          <p:nvPr/>
        </p:nvSpPr>
        <p:spPr>
          <a:xfrm>
            <a:off x="7228114" y="5769429"/>
            <a:ext cx="827315" cy="424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65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115"/>
            <a:ext cx="9143998" cy="31488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5400000">
            <a:off x="4283039" y="-1450268"/>
            <a:ext cx="657225" cy="9144000"/>
            <a:chOff x="117291" y="1"/>
            <a:chExt cx="527143" cy="6791326"/>
          </a:xfrm>
        </p:grpSpPr>
        <p:pic>
          <p:nvPicPr>
            <p:cNvPr id="10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69" y="118837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87" y="320965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3335" y="320965"/>
            <a:ext cx="88606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Краеведческая деятельность в рамках кружковой работы </a:t>
            </a:r>
            <a:br>
              <a:rPr lang="ru-RU" sz="40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туристы»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>
            <a:hlinkClick r:id="rId7" action="ppaction://hlinkpres?slideindex=1&amp;slidetitle="/>
          </p:cNvPr>
          <p:cNvSpPr/>
          <p:nvPr/>
        </p:nvSpPr>
        <p:spPr>
          <a:xfrm>
            <a:off x="8011886" y="2209800"/>
            <a:ext cx="881743" cy="489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38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056845"/>
            <a:ext cx="9159901" cy="2801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69" y="283335"/>
            <a:ext cx="80235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систему экскурсионных уроков и занятий по городу и области» 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5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6975" y="10522"/>
            <a:ext cx="8293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9594" y="164842"/>
            <a:ext cx="79297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«Патриотическое  воспитание и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развитие воспитанника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в рамках реализации программы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«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/>
                <a:ea typeface="Calibri"/>
              </a:rPr>
              <a:t>Рухани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/>
                <a:ea typeface="Calibri"/>
              </a:rPr>
              <a:t>жаңғыру» 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и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общенациональной идеи 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«М</a:t>
            </a:r>
            <a:r>
              <a:rPr lang="kk-KZ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әңгілік Ел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  <a:ea typeface="Calibri"/>
              </a:rPr>
              <a:t>»»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Стрелка вправо 10">
            <a:hlinkClick r:id="rId4" action="ppaction://hlinkpres?slideindex=1&amp;slidetitle="/>
          </p:cNvPr>
          <p:cNvSpPr/>
          <p:nvPr/>
        </p:nvSpPr>
        <p:spPr>
          <a:xfrm>
            <a:off x="7358743" y="5181600"/>
            <a:ext cx="1001486" cy="500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4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 rot="5400000">
            <a:off x="4243388" y="-3551891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8" y="3570066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3" y="371473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80338"/>
            <a:ext cx="4552680" cy="708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96" y="5280338"/>
            <a:ext cx="4680654" cy="70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64027" y="1576978"/>
            <a:ext cx="79792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Поэтапный переход казахского языка с кириллицы на латиницу в рамках программы </a:t>
            </a:r>
          </a:p>
          <a:p>
            <a:pPr algn="ctr"/>
            <a:r>
              <a:rPr lang="ru-RU" sz="4400" b="1" dirty="0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err="1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4400" b="1" dirty="0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kk-KZ" sz="4400" b="1" dirty="0" smtClean="0">
                <a:ln w="9525"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ңғыру»</a:t>
            </a:r>
            <a:endParaRPr lang="ru-RU" sz="4400" b="1" dirty="0">
              <a:ln w="9525">
                <a:noFill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>
            <a:hlinkClick r:id="rId7" action="ppaction://hlinkpres?slideindex=1&amp;slidetitle="/>
          </p:cNvPr>
          <p:cNvSpPr/>
          <p:nvPr/>
        </p:nvSpPr>
        <p:spPr>
          <a:xfrm>
            <a:off x="8109857" y="6096000"/>
            <a:ext cx="89262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8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5400000">
            <a:off x="4243388" y="-2615703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6" y="3580952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3" y="371473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063" y="371473"/>
            <a:ext cx="87962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«Я патриот»</a:t>
            </a:r>
            <a:endParaRPr lang="ru-RU" sz="4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80338"/>
            <a:ext cx="4552680" cy="708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96" y="5280338"/>
            <a:ext cx="4680654" cy="70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rId7" action="ppaction://hlinkpres?slideindex=1&amp;slidetitle="/>
          </p:cNvPr>
          <p:cNvSpPr/>
          <p:nvPr/>
        </p:nvSpPr>
        <p:spPr>
          <a:xfrm>
            <a:off x="8414658" y="6041571"/>
            <a:ext cx="729342" cy="446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8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95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6671" y="25756"/>
            <a:ext cx="853869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педагогического совета: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Введение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Выступление зам. директора по ВР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Маженовой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Доклад «Роль школьного музея в воспитании патриотов» Волгина С.Ю.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Краеведческая деятельность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кружковой работы «Юные туристы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Силамхан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Работа в группах. 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 воспитание и развитие воспитанника в рамках реализации программы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Руханижаңғыру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общенациональной идеи  «М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әңгілік 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 Михайличенко И.Н.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Поэтапный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казахского языка с кириллицы на латиницу в рамках программы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Жаңғыру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Кобентаева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Результаты анкетирования «Я патриот»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Лисейкина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Е.Н.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Работа в группах.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Обсуждение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педагогического совета и его принятие. </a:t>
            </a:r>
          </a:p>
        </p:txBody>
      </p:sp>
    </p:spTree>
    <p:extLst>
      <p:ext uri="{BB962C8B-B14F-4D97-AF65-F5344CB8AC3E}">
        <p14:creationId xmlns="" xmlns:p14="http://schemas.microsoft.com/office/powerpoint/2010/main" val="7454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056845"/>
            <a:ext cx="9159901" cy="2801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69" y="283335"/>
            <a:ext cx="8023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5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дмин\Desktop\1514172700_tuelszdk-zhne-ruhani-zhayru-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2879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2"/>
          <p:cNvGrpSpPr/>
          <p:nvPr/>
        </p:nvGrpSpPr>
        <p:grpSpPr>
          <a:xfrm rot="5400000">
            <a:off x="4243388" y="-3377723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67" y="3112866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3" y="371473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063" y="110209"/>
            <a:ext cx="87962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педагогического совета</a:t>
            </a:r>
            <a:endParaRPr lang="ru-RU" sz="4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11726"/>
            <a:ext cx="4552680" cy="708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96" y="5911726"/>
            <a:ext cx="4680654" cy="70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0" y="1444615"/>
            <a:ext cx="9143999" cy="4351338"/>
          </a:xfrm>
        </p:spPr>
        <p:txBody>
          <a:bodyPr>
            <a:noAutofit/>
          </a:bodyPr>
          <a:lstStyle/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Информацию по Патриотическому  воспитанию как одно из основных направлений деятельности школы  - интерната по формированию у воспитанников  гражданского сознания в рамках реализации программы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и общенациональной идеи  «М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әңгілік Ел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 принять к сведению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Считать работу педагогического коллектива школы – интерната  по воспитанию гражданственности и патриотизма у воспитанников удовлетворительной. 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Использовать разработанную  систему экскурсионных уроков  и занятий по городу и области для дальнейшего планирования воспитательной работы. 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Воспитателям включить в план работы с воспитанниками знакомство с национальными играми казахского народа и народов РК.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Педагогам школы – интерната уделить внимание исследовательской деятельности по изучении истории родного края.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056845"/>
            <a:ext cx="9159901" cy="2801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1112" y="1894421"/>
            <a:ext cx="8023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5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829175"/>
            <a:ext cx="9159901" cy="2028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54913" y="995966"/>
            <a:ext cx="803641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педсовета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Обновление содержания и форм работы по гражданско-патриотическому воспитанию обучающихся согласно ступеням обучения с учетом возможностей взаимодействия педагогов, обучающихся.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9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95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педсовета: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Изучить систему работы школы – интерната  по формированию у воспитанников гражданского сознания.</a:t>
            </a:r>
          </a:p>
          <a:p>
            <a:pPr marL="457200" indent="-457200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Актуализировать содержание и формы работы по  гражданско-патриотическому воспитанию обучающихся.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4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439727"/>
            <a:ext cx="4309739" cy="5362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3666853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09739" y="164043"/>
            <a:ext cx="483426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государства «Взгляд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будущее: модернизация общественного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1549" y="5301107"/>
            <a:ext cx="34338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12.04.2017 г. </a:t>
            </a:r>
            <a:endParaRPr lang="ru-RU" sz="2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24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5171" y="0"/>
            <a:ext cx="8588829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1.Конституция РК;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Закон «Об образовании в РК»;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Закон «О языках в РК»;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Концепция воспитания в системе непрерывного образования РК и др.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Закон РК 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госсимволах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6.Послание Президента Республики Казахстан Н.А.Назарбаева народу Казахстана «Стратегия Казахстан –2050: новый политический курс состоявшегося государства»;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7.Послание Президента Республики Казахстан Н.А.Назарбаева народу Казахстана «Казахстанский путь – 2050: «Единая цель, единые интересы, единое будущее»;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 Послание Президента Республики Казахстан Н.А.Назарбаева народу Казахстана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Нұрлыжол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путь в будущее»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9.Методическое пособие по разъяснению патриотического акта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МәңгілікЕл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10. Программа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11.План мероприятий по формированию гражданственности и казахстанского патриотизма в рамках реализации патриотического проекта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Туған жер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12. Программа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патриотическому воспитанию на 2017-2020годы.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9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8457" y="206063"/>
            <a:ext cx="82731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обучающихся осуществляется по следующим направлениям: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1.Формирование гражданско-патриотического сознания.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Формирование у молодежи политической культуры, политической сознательности и грамотности;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3.Формирование у школьников национального самосознания, формирование знаний по проблемам патриотизма, культуры межнационального общения;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4.Воспитание чувства ответственности, дисциплины во всех сферах деятельности;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Пропаганда и популяризация государственных символов Республики Казахстан.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Пропаганда здорового образа жизни как основы здоровья нации и развития страны. 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2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9536444"/>
              </p:ext>
            </p:extLst>
          </p:nvPr>
        </p:nvGraphicFramePr>
        <p:xfrm>
          <a:off x="179512" y="578297"/>
          <a:ext cx="8856983" cy="5438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/>
                <a:gridCol w="2088232"/>
                <a:gridCol w="1440160"/>
                <a:gridCol w="2304256"/>
                <a:gridCol w="1584175"/>
              </a:tblGrid>
              <a:tr h="7531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СПЕЦПРОЕКТЫ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Тәрбие және білім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Атамекен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Рухани қазына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Ақпарат толқыны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</a:tr>
              <a:tr h="9453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ТУҒАН ЖЕР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Өлкетану;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Отаным-тағдырым;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Саналы Азамат.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Кітап-білім </a:t>
                      </a:r>
                      <a:r>
                        <a:rPr lang="kk-KZ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бұлағы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Жергілікті бастамалар картасы;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Жомарт </a:t>
                      </a:r>
                      <a:r>
                        <a:rPr lang="kk-KZ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жүрек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Региональная культура, традиции и ценности;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и паломнический туризм.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 rowSpan="4"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Информационное сопровождение программы «Рухани жанғыру».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139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</a:tr>
              <a:tr h="669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САКРАЛЬНАЯ ГЕОГРАФИЯ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213995" indent="-2139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Ұлттық құндылықтар – ел бірлігі;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Асыл ұрпақ;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Қасиетті Қазақстан.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1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КАЗАХСТАНСКАЯ КУЛЬТУРА В СОВРЕМЕННОМ МИРЕ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213995" indent="-2139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Мәдени даму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54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НОВЫХ УЧЕБНИКОВ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Новое гуманитарное знание. 100 новых учебников на казахском языке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________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7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100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НОВЫХ ЛИЦ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213995" indent="-2139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новых лиц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</a:tr>
              <a:tr h="976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ПЕРЕВОД КАЗАХСКОГО ЯЗЫКА НА ЛАТИНСКУЮ ГРАФИКУ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Перевод казахского языка на латинскую графику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________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  <a:tc>
                  <a:txBody>
                    <a:bodyPr/>
                    <a:lstStyle/>
                    <a:p>
                      <a:pPr marL="2622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других Базовых проектов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121" marR="46121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663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СПЕЦПРОЕКТЫ И БАЗОВЫЕ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rot="5400000">
            <a:off x="4294902" y="1913444"/>
            <a:ext cx="657225" cy="9040969"/>
            <a:chOff x="117291" y="1"/>
            <a:chExt cx="527143" cy="6791326"/>
          </a:xfrm>
        </p:grpSpPr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997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Aigerim.Alagozova\Desktop\академия\фон для презентации АГУ\фон для Академ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0" y="-3068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3270248058"/>
              </p:ext>
            </p:extLst>
          </p:nvPr>
        </p:nvGraphicFramePr>
        <p:xfrm>
          <a:off x="108107" y="2465052"/>
          <a:ext cx="8964487" cy="432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="" xmlns:p14="http://schemas.microsoft.com/office/powerpoint/2010/main" val="2312759863"/>
              </p:ext>
            </p:extLst>
          </p:nvPr>
        </p:nvGraphicFramePr>
        <p:xfrm>
          <a:off x="142843" y="1500174"/>
          <a:ext cx="8947539" cy="930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323528" y="857232"/>
            <a:ext cx="85689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жаңғыру. Спецпроект «Туған жер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52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</TotalTime>
  <Words>770</Words>
  <Application>Microsoft Office PowerPoint</Application>
  <PresentationFormat>Экран (4:3)</PresentationFormat>
  <Paragraphs>138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Общешкольные  мероприятия</vt:lpstr>
      <vt:lpstr>Общешкольные  мероприятия</vt:lpstr>
      <vt:lpstr>Областной семинар</vt:lpstr>
      <vt:lpstr>Общешкольные  мероприятия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Zvyagin</dc:creator>
  <cp:lastModifiedBy>Админ</cp:lastModifiedBy>
  <cp:revision>71</cp:revision>
  <cp:lastPrinted>2017-08-23T09:19:52Z</cp:lastPrinted>
  <dcterms:created xsi:type="dcterms:W3CDTF">2016-01-28T16:30:49Z</dcterms:created>
  <dcterms:modified xsi:type="dcterms:W3CDTF">2019-04-04T11:36:30Z</dcterms:modified>
</cp:coreProperties>
</file>