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>
        <p:scale>
          <a:sx n="89" d="100"/>
          <a:sy n="89" d="100"/>
        </p:scale>
        <p:origin x="-2322" y="-7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9140952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08684" y="417768"/>
            <a:ext cx="5726632" cy="1661993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ru-RU" sz="3400" b="1" i="1" dirty="0">
                <a:ln w="9525">
                  <a:noFill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Отзыв на заявление </a:t>
            </a:r>
            <a:endParaRPr lang="en-US" sz="3400" b="1" i="1" dirty="0" smtClean="0">
              <a:ln w="9525">
                <a:noFill/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400" b="1" i="1" dirty="0" smtClean="0">
                <a:ln w="9525">
                  <a:noFill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Президента </a:t>
            </a:r>
            <a:r>
              <a:rPr lang="ru-RU" sz="3400" b="1" i="1" dirty="0">
                <a:ln w="9525">
                  <a:noFill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Казахстана </a:t>
            </a:r>
            <a:endParaRPr lang="en-US" sz="3400" b="1" i="1" dirty="0" smtClean="0">
              <a:ln w="9525">
                <a:noFill/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400" b="1" i="1" dirty="0" err="1" smtClean="0">
                <a:ln w="9525">
                  <a:noFill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Касым-Жомарт</a:t>
            </a:r>
            <a:r>
              <a:rPr lang="ru-RU" sz="3400" b="1" i="1" dirty="0" smtClean="0">
                <a:ln w="9525">
                  <a:noFill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400" b="1" i="1" dirty="0">
                <a:ln w="9525">
                  <a:noFill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Токаев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07285" y="2327186"/>
            <a:ext cx="54756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</a:rPr>
              <a:t>Вчера, 31 марта 2020 года, Президент Казахстана </a:t>
            </a:r>
            <a:r>
              <a:rPr lang="ru-RU" sz="2400" dirty="0" err="1">
                <a:solidFill>
                  <a:srgbClr val="002060"/>
                </a:solidFill>
                <a:latin typeface="Times New Roman"/>
                <a:ea typeface="Calibri"/>
              </a:rPr>
              <a:t>Касым-Жомарт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</a:rPr>
              <a:t> Токаев выступил с заявлением, где рассказал о дополнительных мерах, направленных на поддержку граждан и бизнеса в период режима чрезвычайного положения, введенного на территории страны в связи с пандемией </a:t>
            </a:r>
            <a:r>
              <a:rPr lang="ru-RU" sz="2400" dirty="0" err="1">
                <a:solidFill>
                  <a:srgbClr val="002060"/>
                </a:solidFill>
                <a:latin typeface="Times New Roman"/>
                <a:ea typeface="Calibri"/>
              </a:rPr>
              <a:t>коронавируса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</a:rPr>
              <a:t>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00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9140952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34179" y="3150956"/>
            <a:ext cx="54756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</a:rPr>
              <a:t>В своем выступлении он выразил слова поддержки гражданам,  находящимся на карантине, отметив, что единство и сплоченность общества придают нам сил и уверенности в том, что вместе мы преодолеем все трудности.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8" name="Picture 2" descr="https://www.akorda.kz/upload/anounces/23d8f44b4fd6661dac7fff5b6aa9a9b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178" y="246056"/>
            <a:ext cx="4636566" cy="3010001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48006"/>
            <a:ext cx="7966710" cy="1495947"/>
          </a:xfrm>
          <a:solidFill>
            <a:schemeClr val="bg1">
              <a:alpha val="71000"/>
            </a:schemeClr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Мы, коллектив педагогов КГУ «СШИ №9» считаем, что его предложения по принятию антикризисных мер как раз кстати и необходимы. Они вселяют уверенность в будущее, оптимизм.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941" y="2485016"/>
            <a:ext cx="8616875" cy="3775935"/>
          </a:xfrm>
          <a:solidFill>
            <a:schemeClr val="bg1">
              <a:alpha val="84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 Президент постоянно прилагает усилия к решению актуальных, сложных, быстро возникающих проблем в разных областях нашей жизни. А они на самом деле непростые. Пандемией </a:t>
            </a:r>
            <a:r>
              <a:rPr lang="ru-RU" sz="8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коронавируса</a:t>
            </a: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полыхает весь мир. </a:t>
            </a:r>
            <a:endParaRPr lang="en-US" sz="8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</a:t>
            </a: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усилил дальнейшую социальную защиту граждан. Он поручил проиндексировать пенсии и государственные пособия, перенесены сроки внедрения медицинского страхования. До 1 июля все </a:t>
            </a:r>
            <a:r>
              <a:rPr lang="ru-RU" sz="8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казахстанцы</a:t>
            </a: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независимо от статуса будут получать медицинскую помощь. Очень своевременным стало решение о </a:t>
            </a:r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получении</a:t>
            </a:r>
            <a:r>
              <a:rPr lang="en-US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бесплатных </a:t>
            </a: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продуктовых наборов инвалидами и официально зарегистрированными безработными. Это очень актуально в данный момент для семей наших воспитанников, ведь многие из них имеют такой статус. И очень понравилось обращение к банкам, сейчас </a:t>
            </a:r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настала</a:t>
            </a:r>
            <a:r>
              <a:rPr lang="en-US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пора </a:t>
            </a: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и гражданам страны, народу в этой непростой ситуации.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404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637" y="2485016"/>
            <a:ext cx="8735209" cy="2409713"/>
          </a:xfrm>
          <a:solidFill>
            <a:schemeClr val="bg1">
              <a:alpha val="99000"/>
            </a:schemeClr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Еще раз хочется подчеркнуть, что нашим гражданам именно сейчас нужно внимание со стороны руководства страны, поддержка. И эту поддержку, в том числе и заболевшие наши граждане, получили через выступление Президента на телевидении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60488" y="4507455"/>
            <a:ext cx="3593055" cy="344243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 КГУ «СШИ №9»</a:t>
            </a:r>
            <a:endParaRPr lang="ru-RU" sz="600" dirty="0"/>
          </a:p>
        </p:txBody>
      </p:sp>
      <p:pic>
        <p:nvPicPr>
          <p:cNvPr id="7" name="Picture 2" descr="Казахстанцы о заявлении Токаева: Отреагировал на кризис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9"/>
          <a:stretch/>
        </p:blipFill>
        <p:spPr bwMode="auto">
          <a:xfrm>
            <a:off x="2325177" y="118334"/>
            <a:ext cx="4581232" cy="236668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5374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</TotalTime>
  <Words>285</Words>
  <Application>Microsoft Office PowerPoint</Application>
  <PresentationFormat>Экран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Мы, коллектив педагогов КГУ «СШИ №9» считаем, что его предложения по принятию антикризисных мер как раз кстати и необходимы. Они вселяют уверенность в будущее, оптимизм. </vt:lpstr>
      <vt:lpstr>Еще раз хочется подчеркнуть, что нашим гражданам именно сейчас нужно внимание со стороны руководства страны, поддержка. И эту поддержку, в том числе и заболевшие наши граждане, получили через выступление Президента на телевидении.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Lida</cp:lastModifiedBy>
  <cp:revision>21</cp:revision>
  <dcterms:created xsi:type="dcterms:W3CDTF">2013-11-19T05:52:05Z</dcterms:created>
  <dcterms:modified xsi:type="dcterms:W3CDTF">2020-04-01T11:33:51Z</dcterms:modified>
</cp:coreProperties>
</file>