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EB83-B0BE-4C51-8967-F43156A7A0A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01703-F0BF-4344-B549-F6187CA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Music\&#1044;&#1077;&#1090;&#1089;&#1082;&#1080;&#1077;%20-%20&#1042;%20&#1075;&#1086;&#1089;&#1090;&#1103;&#1093;%20&#1091;%20&#1089;&#1082;&#1072;&#1079;&#1082;&#1080;%20(minus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1e/1f/8b/1e1f8b4e9fe796d4644188f8e349afc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95737" y="1628800"/>
            <a:ext cx="576064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 сказки – в гости к нам!</a:t>
            </a:r>
          </a:p>
        </p:txBody>
      </p:sp>
      <p:pic>
        <p:nvPicPr>
          <p:cNvPr id="9" name="Детские - В гостях у сказки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d.radikal.ru/d20/1808/9d/c857253f78d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avatars.mds.yandex.net/get-pdb/964669/73da20ff-9448-464f-a5fc-68d9301f222f/ori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627" y="188640"/>
            <a:ext cx="378137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86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b.radikal.ru/b42/1808/fe/e8228f422e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D:\IMG_20200402_134506.jpg"/>
          <p:cNvPicPr>
            <a:picLocks noChangeAspect="1" noChangeArrowheads="1"/>
          </p:cNvPicPr>
          <p:nvPr/>
        </p:nvPicPr>
        <p:blipFill>
          <a:blip r:embed="rId3" cstate="print"/>
          <a:srcRect t="13251" b="26900"/>
          <a:stretch>
            <a:fillRect/>
          </a:stretch>
        </p:blipFill>
        <p:spPr bwMode="auto">
          <a:xfrm>
            <a:off x="2555776" y="1268760"/>
            <a:ext cx="310607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89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b.radikal.ru/b42/1808/fe/e8228f422e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D:\IMG_20200402_134520.jpg"/>
          <p:cNvPicPr>
            <a:picLocks noChangeAspect="1" noChangeArrowheads="1"/>
          </p:cNvPicPr>
          <p:nvPr/>
        </p:nvPicPr>
        <p:blipFill>
          <a:blip r:embed="rId3" cstate="print"/>
          <a:srcRect l="2170" t="23750" r="4447" b="32150"/>
          <a:stretch>
            <a:fillRect/>
          </a:stretch>
        </p:blipFill>
        <p:spPr bwMode="auto">
          <a:xfrm>
            <a:off x="2555776" y="1412776"/>
            <a:ext cx="295232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42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b.radikal.ru/b42/1808/fe/e8228f422e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D:\IMG_20200402_134532.jpg"/>
          <p:cNvPicPr>
            <a:picLocks noChangeAspect="1" noChangeArrowheads="1"/>
          </p:cNvPicPr>
          <p:nvPr/>
        </p:nvPicPr>
        <p:blipFill>
          <a:blip r:embed="rId3" cstate="print"/>
          <a:srcRect t="14300" r="9003" b="31100"/>
          <a:stretch>
            <a:fillRect/>
          </a:stretch>
        </p:blipFill>
        <p:spPr bwMode="auto">
          <a:xfrm>
            <a:off x="2555776" y="1340768"/>
            <a:ext cx="287691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39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b.radikal.ru/b42/1808/fe/e8228f422e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D:\IMG_20200402_134543.jpg"/>
          <p:cNvPicPr>
            <a:picLocks noChangeAspect="1" noChangeArrowheads="1"/>
          </p:cNvPicPr>
          <p:nvPr/>
        </p:nvPicPr>
        <p:blipFill>
          <a:blip r:embed="rId3" cstate="print"/>
          <a:srcRect l="4447" t="17450" r="6725" b="29000"/>
          <a:stretch>
            <a:fillRect/>
          </a:stretch>
        </p:blipFill>
        <p:spPr bwMode="auto">
          <a:xfrm>
            <a:off x="2627784" y="1340768"/>
            <a:ext cx="280831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43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b.radikal.ru/b42/1808/fe/e8228f422e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D:\IMG_20200402_134605.jpg"/>
          <p:cNvPicPr>
            <a:picLocks noChangeAspect="1" noChangeArrowheads="1"/>
          </p:cNvPicPr>
          <p:nvPr/>
        </p:nvPicPr>
        <p:blipFill>
          <a:blip r:embed="rId3" cstate="print"/>
          <a:srcRect l="4447" t="37400" b="35300"/>
          <a:stretch>
            <a:fillRect/>
          </a:stretch>
        </p:blipFill>
        <p:spPr bwMode="auto">
          <a:xfrm>
            <a:off x="2411760" y="1772816"/>
            <a:ext cx="316835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62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b.radikal.ru/b42/1808/fe/e8228f422e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D:\IMG_20200402_134424.jpg"/>
          <p:cNvPicPr>
            <a:picLocks noChangeAspect="1" noChangeArrowheads="1"/>
          </p:cNvPicPr>
          <p:nvPr/>
        </p:nvPicPr>
        <p:blipFill>
          <a:blip r:embed="rId3" cstate="print"/>
          <a:srcRect l="10237" t="6833" r="28738" b="9464"/>
          <a:stretch>
            <a:fillRect/>
          </a:stretch>
        </p:blipFill>
        <p:spPr bwMode="auto">
          <a:xfrm>
            <a:off x="2123728" y="1268760"/>
            <a:ext cx="367240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41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b.radikal.ru/b42/1808/fe/e8228f422e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 descr="D:\IMG_20200402_134442.jpg"/>
          <p:cNvPicPr>
            <a:picLocks noChangeAspect="1" noChangeArrowheads="1"/>
          </p:cNvPicPr>
          <p:nvPr/>
        </p:nvPicPr>
        <p:blipFill>
          <a:blip r:embed="rId3" cstate="print"/>
          <a:srcRect l="4447" t="17450" r="4448" b="26900"/>
          <a:stretch>
            <a:fillRect/>
          </a:stretch>
        </p:blipFill>
        <p:spPr bwMode="auto">
          <a:xfrm>
            <a:off x="2555776" y="1340768"/>
            <a:ext cx="288032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b.radikal.ru/b42/1808/fe/e8228f422e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D:\IMG_20200402_134453.jpg"/>
          <p:cNvPicPr>
            <a:picLocks noChangeAspect="1" noChangeArrowheads="1"/>
          </p:cNvPicPr>
          <p:nvPr/>
        </p:nvPicPr>
        <p:blipFill>
          <a:blip r:embed="rId3" cstate="print"/>
          <a:srcRect t="14300" r="2170" b="27950"/>
          <a:stretch>
            <a:fillRect/>
          </a:stretch>
        </p:blipFill>
        <p:spPr bwMode="auto">
          <a:xfrm>
            <a:off x="2612011" y="1340768"/>
            <a:ext cx="292423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41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</Words>
  <Application>Microsoft Office PowerPoint</Application>
  <PresentationFormat>Экран (4:3)</PresentationFormat>
  <Paragraphs>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6</cp:revision>
  <dcterms:created xsi:type="dcterms:W3CDTF">2020-04-02T07:46:58Z</dcterms:created>
  <dcterms:modified xsi:type="dcterms:W3CDTF">2020-04-23T09:01:52Z</dcterms:modified>
</cp:coreProperties>
</file>