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  <p:sldId id="261" r:id="rId6"/>
    <p:sldId id="262" r:id="rId7"/>
    <p:sldId id="263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49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40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23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407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525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25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8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641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88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09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569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D9068-9EF9-46A5-A776-AFA41340A2A5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D7023-2B4D-4CF9-B327-75DA8AD5A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103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 descr="https://i.pinimg.com/originals/6d/c3/62/6dc362f427d932dc4007c2b39472e7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288">
            <a:off x="-1005476" y="1368289"/>
            <a:ext cx="12432445" cy="41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052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Рисунок 6" descr="https://ds05.infourok.ru/uploads/ex/12bf/000e6a9e-291d03b0/hello_html_4dd94d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575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yandex.kz/images/_crpd/INp7ro425/7d0797gzcEJ1/wosj-Pc1HMBLE3sNmzdaJ0uER4f1LHtrFZ0xlM8gURmrP2KVAeBogwpq_UPkGyOegKsxy49BKtbRKcoIluSWNMJLBz2jAFiQOgJ_uD7mejfugYLCoVnr22XcEYSOpbB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569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68" y="875210"/>
            <a:ext cx="5721531" cy="500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0513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ds04.infourok.ru/uploads/ex/0d01/00085de8-8d98dbfa/img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427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18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igslide.ru/images/44/43299/960/img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28336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ds05.infourok.ru/uploads/ex/0eea/00041a11-4e7cc1c1/hello_html_17597cc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057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369" y="-295979"/>
            <a:ext cx="12930737" cy="7449958"/>
          </a:xfrm>
          <a:prstGeom prst="rect">
            <a:avLst/>
          </a:prstGeom>
        </p:spPr>
      </p:pic>
      <p:pic>
        <p:nvPicPr>
          <p:cNvPr id="8" name="Рисунок 7" descr="http://900igr.net/up/datas/194716/03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48990">
            <a:off x="2382515" y="1572628"/>
            <a:ext cx="8424051" cy="346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8644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Админ</cp:lastModifiedBy>
  <cp:revision>7</cp:revision>
  <dcterms:created xsi:type="dcterms:W3CDTF">2020-04-04T09:00:38Z</dcterms:created>
  <dcterms:modified xsi:type="dcterms:W3CDTF">2020-04-23T09:05:39Z</dcterms:modified>
</cp:coreProperties>
</file>