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49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27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841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277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946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389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046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0379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611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082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C00C3-228E-4680-91E9-47EA1DEA06B9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81E1-542E-4CFB-90D8-F307265B0E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859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ds21.inkaut.ru/files/orgimg/354/img/roditeli/ca01c9fae096d7d6d8e6921390e6068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379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avatars.mds.yandex.net/get-pdb/1707672/2c0f8f30-2660-4b04-9f63-2896e21ba6f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avatars.mds.yandex.net/get-pdb/877347/84e65f07-1e0d-47df-a217-11155623f478/s1200?webp=fals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1551" y="773772"/>
            <a:ext cx="3816424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066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707672/2c0f8f30-2660-4b04-9f63-2896e21ba6f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cdn1.ozone.ru/s3/multimedia-8/60086792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807195"/>
            <a:ext cx="2785611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v3toys.ru/kiwi-public-data/Kiwi_Img/58d4eed6a194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406" r="14122"/>
          <a:stretch/>
        </p:blipFill>
        <p:spPr bwMode="auto">
          <a:xfrm>
            <a:off x="4788024" y="1163349"/>
            <a:ext cx="283169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990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707672/2c0f8f30-2660-4b04-9f63-2896e21ba6f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s://img2.wbstatic.net/big/new/1740000/1744666-1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9" t="10237" r="4858" b="6025"/>
          <a:stretch/>
        </p:blipFill>
        <p:spPr bwMode="auto">
          <a:xfrm rot="20365463">
            <a:off x="1007594" y="961831"/>
            <a:ext cx="2551471" cy="31266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snoska.ru/images/covers/94/fd/94fd7f61-5244-5422-ad72-d9c6fa1a361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08098">
            <a:off x="5259164" y="703649"/>
            <a:ext cx="2428007" cy="312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pp.userapi.com/c636826/v636826045/5956a/yD_OBR_bm_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3210" y="2996952"/>
            <a:ext cx="245694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2757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707672/2c0f8f30-2660-4b04-9f63-2896e21ba6f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.labirint.ru/images/comments_pic/1525/1_099d3e18e03bf3ed034b01af85e45e27_14344742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2727573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cdn1.ozone.ru/s3/multimedia-p/60072372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132856"/>
            <a:ext cx="2736304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2727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707672/2c0f8f30-2660-4b04-9f63-2896e21ba6fd/ori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effects1.ru/png/nadpis3d/1/kosmonavtiki/kosmonavtika_7-500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47694">
            <a:off x="1381402" y="1521285"/>
            <a:ext cx="6824194" cy="3122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53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Админ</cp:lastModifiedBy>
  <cp:revision>4</cp:revision>
  <dcterms:created xsi:type="dcterms:W3CDTF">2020-04-04T09:52:11Z</dcterms:created>
  <dcterms:modified xsi:type="dcterms:W3CDTF">2020-04-23T09:05:07Z</dcterms:modified>
</cp:coreProperties>
</file>