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84F1-F54B-42E6-9F4E-5FF4B5CF9A0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2ED3-A3E4-4368-9D8D-35B4CA2B0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029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84F1-F54B-42E6-9F4E-5FF4B5CF9A0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2ED3-A3E4-4368-9D8D-35B4CA2B0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9435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84F1-F54B-42E6-9F4E-5FF4B5CF9A0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2ED3-A3E4-4368-9D8D-35B4CA2B0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0582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84F1-F54B-42E6-9F4E-5FF4B5CF9A0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2ED3-A3E4-4368-9D8D-35B4CA2B0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07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84F1-F54B-42E6-9F4E-5FF4B5CF9A0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2ED3-A3E4-4368-9D8D-35B4CA2B0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454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84F1-F54B-42E6-9F4E-5FF4B5CF9A0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2ED3-A3E4-4368-9D8D-35B4CA2B0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72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84F1-F54B-42E6-9F4E-5FF4B5CF9A0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2ED3-A3E4-4368-9D8D-35B4CA2B0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054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84F1-F54B-42E6-9F4E-5FF4B5CF9A0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2ED3-A3E4-4368-9D8D-35B4CA2B0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604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84F1-F54B-42E6-9F4E-5FF4B5CF9A0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2ED3-A3E4-4368-9D8D-35B4CA2B0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4819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84F1-F54B-42E6-9F4E-5FF4B5CF9A0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2ED3-A3E4-4368-9D8D-35B4CA2B0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1607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84F1-F54B-42E6-9F4E-5FF4B5CF9A0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2ED3-A3E4-4368-9D8D-35B4CA2B0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198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B84F1-F54B-42E6-9F4E-5FF4B5CF9A01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42ED3-A3E4-4368-9D8D-35B4CA2B0C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42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b0/d6/d8/b0d6d82adf4117a32115b8ec231723d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 rot="20271171">
            <a:off x="-106070" y="1919073"/>
            <a:ext cx="9133489" cy="2211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i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Они были первыми</a:t>
            </a:r>
            <a:endParaRPr lang="ru-RU" sz="6000" b="1" i="1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7" name="Рисунок 6" descr="https://static.tildacdn.com/tild3131-6462-4535-a461-396539316337/ima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30350">
            <a:off x="4453038" y="4045386"/>
            <a:ext cx="3928401" cy="2505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justclickit.ru/flash/transport/transport%20(242)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29224">
            <a:off x="486470" y="363448"/>
            <a:ext cx="1914718" cy="1463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07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b0/d6/d8/b0d6d82adf4117a32115b8ec231723d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5" y="116632"/>
            <a:ext cx="5389563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422548" y="283803"/>
            <a:ext cx="3613948" cy="60255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b="1" i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Юрий Гагарин </a:t>
            </a: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Лётчик-космонавт СССР, Герой Советского Союза</a:t>
            </a:r>
            <a:endParaRPr lang="ru-RU" sz="2400" b="1" i="1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743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b0/d6/d8/b0d6d82adf4117a32115b8ec231723d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s://annasheliya.ru/wp-content/uploads/2019/03/bff411d47930a9222baa53fd37a12a4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8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2218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b0/d6/d8/b0d6d82adf4117a32115b8ec231723d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 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6552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2265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b0/d6/d8/b0d6d82adf4117a32115b8ec231723d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40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38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b0/d6/d8/b0d6d82adf4117a32115b8ec231723d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900igr.net/up/datas/143114/02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7048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b0/d6/d8/b0d6d82adf4117a32115b8ec231723d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900igr.net/up/datas/143114/0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379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.pinimg.com/originals/b0/d6/d8/b0d6d82adf4117a32115b8ec231723d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http://3mu.ru/wp-content/uploads/2019/05/nadpis-09-0015-ico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56984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7716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5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Админ</cp:lastModifiedBy>
  <cp:revision>6</cp:revision>
  <dcterms:created xsi:type="dcterms:W3CDTF">2020-04-04T10:34:18Z</dcterms:created>
  <dcterms:modified xsi:type="dcterms:W3CDTF">2020-04-23T09:11:01Z</dcterms:modified>
</cp:coreProperties>
</file>