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LG3fcK2Mj8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BWfBP5sTW18" TargetMode="External"/><Relationship Id="rId4" Type="http://schemas.openxmlformats.org/officeDocument/2006/relationships/hyperlink" Target="https://www.youtube.com/watch?v=KcD4LOIP6w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2066" y="357166"/>
            <a:ext cx="3714776" cy="3357585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День </a:t>
            </a:r>
            <a:br>
              <a:rPr lang="ru-RU" dirty="0" smtClean="0"/>
            </a:br>
            <a:r>
              <a:rPr lang="ru-RU" dirty="0" smtClean="0"/>
              <a:t>добрых</a:t>
            </a:r>
            <a:br>
              <a:rPr lang="ru-RU" dirty="0" smtClean="0"/>
            </a:br>
            <a:r>
              <a:rPr lang="ru-RU" dirty="0" smtClean="0"/>
              <a:t> начинаний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357694"/>
            <a:ext cx="7643866" cy="1281106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/>
              <a:t>КГУ «СШИ№9»УОКО</a:t>
            </a:r>
          </a:p>
          <a:p>
            <a:pPr algn="r"/>
            <a:r>
              <a:rPr lang="ru-RU" dirty="0" smtClean="0"/>
              <a:t>Подготовила </a:t>
            </a:r>
          </a:p>
          <a:p>
            <a:pPr algn="r"/>
            <a:r>
              <a:rPr lang="ru-RU" dirty="0" smtClean="0"/>
              <a:t>педагог-психолог</a:t>
            </a:r>
          </a:p>
          <a:p>
            <a:pPr algn="r"/>
            <a:r>
              <a:rPr lang="ru-RU" dirty="0" smtClean="0"/>
              <a:t> </a:t>
            </a:r>
            <a:r>
              <a:rPr lang="ru-RU" dirty="0" err="1" smtClean="0"/>
              <a:t>Лисейкина</a:t>
            </a:r>
            <a:r>
              <a:rPr lang="ru-RU" dirty="0" smtClean="0"/>
              <a:t> Е.Н.</a:t>
            </a:r>
            <a:endParaRPr lang="ru-RU" dirty="0"/>
          </a:p>
        </p:txBody>
      </p:sp>
      <p:pic>
        <p:nvPicPr>
          <p:cNvPr id="1026" name="Picture 2" descr="D:\Desktop\удаленный псих\добрые начинания\dobro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048253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401080" cy="257176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Доброе утро, друг!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Мы начинаем акцию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«День добрых начинаний»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967038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Хочу напомнить тебе, что такое доброе дело.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smtClean="0">
                <a:solidFill>
                  <a:schemeClr val="accent1"/>
                </a:solidFill>
              </a:rPr>
              <a:t>оброе дело совершается для кого-то, без собственной выгоды и не ожидая за это вознаграждение или благодарности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/>
                </a:solidFill>
              </a:rPr>
              <a:t>Делать добрые дела  очень легко!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85728"/>
            <a:ext cx="5286412" cy="6286544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Говори добрые слова!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Придумано кем — то просто и мудро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встрече здороваться и говорить —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Доброе утро! Солнце и птицы! — Доброе утро!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— Улыбчивым лицам!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каждый становится, добрым, доверчивым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пусть доброе утро длится до вечера!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Desktop\удаленный псих\добрые начинания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04" r="7925"/>
          <a:stretch>
            <a:fillRect/>
          </a:stretch>
        </p:blipFill>
        <p:spPr bwMode="auto">
          <a:xfrm>
            <a:off x="357158" y="421084"/>
            <a:ext cx="2928958" cy="6166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Будь внимателен к старшим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Desktop\удаленный псих\добрые начинания\1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69" t="25949" r="1869" b="25453"/>
          <a:stretch>
            <a:fillRect/>
          </a:stretch>
        </p:blipFill>
        <p:spPr bwMode="auto">
          <a:xfrm>
            <a:off x="0" y="2000240"/>
            <a:ext cx="8775884" cy="4501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Помогай родителям и </a:t>
            </a:r>
            <a:br>
              <a:rPr lang="ru-RU" dirty="0" smtClean="0"/>
            </a:br>
            <a:r>
              <a:rPr lang="ru-RU" dirty="0" smtClean="0"/>
              <a:t>тем, кто младше тебя.</a:t>
            </a:r>
            <a:endParaRPr lang="ru-RU" dirty="0"/>
          </a:p>
        </p:txBody>
      </p:sp>
      <p:pic>
        <p:nvPicPr>
          <p:cNvPr id="4098" name="Picture 2" descr="D:\Desktop\удаленный псих\добрые начинания\160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822" t="6366" r="17451" b="46437"/>
          <a:stretch>
            <a:fillRect/>
          </a:stretch>
        </p:blipFill>
        <p:spPr bwMode="auto">
          <a:xfrm>
            <a:off x="1714480" y="2071678"/>
            <a:ext cx="5865306" cy="4148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esktop\удаленный псих\добрые начинания\16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16" t="4494" r="2220" b="3371"/>
          <a:stretch>
            <a:fillRect/>
          </a:stretch>
        </p:blipFill>
        <p:spPr bwMode="auto">
          <a:xfrm>
            <a:off x="857224" y="500042"/>
            <a:ext cx="777541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500042"/>
            <a:ext cx="4714876" cy="5929354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/>
              <a:t>Порадуй мир своей улыбкой!</a:t>
            </a:r>
            <a:br>
              <a:rPr lang="ru-RU" sz="4000" dirty="0" smtClean="0"/>
            </a:b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3100" dirty="0" smtClean="0"/>
              <a:t> Разве любы нам хмурые лица, </a:t>
            </a:r>
            <a:br>
              <a:rPr lang="ru-RU" sz="3100" dirty="0" smtClean="0"/>
            </a:br>
            <a:r>
              <a:rPr lang="ru-RU" sz="3100" dirty="0" smtClean="0"/>
              <a:t>Или чья та сердитая речь </a:t>
            </a:r>
            <a:br>
              <a:rPr lang="ru-RU" sz="3100" dirty="0" smtClean="0"/>
            </a:br>
            <a:r>
              <a:rPr lang="ru-RU" sz="3100" dirty="0" smtClean="0"/>
              <a:t>Ты улыбкой сумей поделиться, И ответную искру зажечь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D:\Desktop\удаленный псих\добрые начинания\dobro-1024x7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058" r="10940"/>
          <a:stretch>
            <a:fillRect/>
          </a:stretch>
        </p:blipFill>
        <p:spPr bwMode="auto">
          <a:xfrm>
            <a:off x="0" y="357167"/>
            <a:ext cx="4111137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/>
          <a:lstStyle/>
          <a:p>
            <a:pPr algn="ctr"/>
            <a:r>
              <a:rPr lang="ru-RU" dirty="0" smtClean="0"/>
              <a:t>Спеши делать добро!</a:t>
            </a:r>
            <a:endParaRPr lang="ru-RU" dirty="0"/>
          </a:p>
        </p:txBody>
      </p:sp>
      <p:pic>
        <p:nvPicPr>
          <p:cNvPr id="7173" name="Picture 5" descr="Зачем нужно делать добро? - BBC Украї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6443941" cy="3614894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5286388"/>
            <a:ext cx="8229600" cy="10382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u="sng" dirty="0" smtClean="0">
                <a:hlinkClick r:id="rId3"/>
              </a:rPr>
              <a:t>https://www.youtube.com/watch?v=ULG3fcK2Mj8</a:t>
            </a:r>
            <a:endParaRPr lang="ru-RU" u="sng" dirty="0" smtClean="0"/>
          </a:p>
          <a:p>
            <a:pPr>
              <a:buNone/>
            </a:pPr>
            <a:r>
              <a:rPr lang="ru-RU" u="sng" dirty="0" smtClean="0">
                <a:hlinkClick r:id="rId4"/>
              </a:rPr>
              <a:t>https://www.youtube.com/watch?v=KcD4LOIP6ws</a:t>
            </a:r>
            <a:endParaRPr lang="ru-RU" u="sng" dirty="0" smtClean="0"/>
          </a:p>
          <a:p>
            <a:pPr>
              <a:buNone/>
            </a:pPr>
            <a:r>
              <a:rPr lang="ru-RU" u="sng" dirty="0" smtClean="0">
                <a:hlinkClick r:id="rId5"/>
              </a:rPr>
              <a:t>https://www.youtube.com/watch?v=BWfBP5sTW18</a:t>
            </a:r>
            <a:endParaRPr lang="ru-RU" u="sng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</TotalTime>
  <Words>79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День  добрых  начинаний</vt:lpstr>
      <vt:lpstr>Доброе утро, друг! Мы начинаем акцию  «День добрых начинаний» </vt:lpstr>
      <vt:lpstr>Говори добрые слова!  Придумано кем — то просто и мудро  При встрече здороваться и говорить —  Доброе утро! Солнце и птицы! — Доброе утро!  — Улыбчивым лицам!  И каждый становится, добрым, доверчивым  пусть доброе утро длится до вечера!</vt:lpstr>
      <vt:lpstr>Будь внимателен к старшим</vt:lpstr>
      <vt:lpstr>Помогай родителям и  тем, кто младше тебя.</vt:lpstr>
      <vt:lpstr>Слайд 6</vt:lpstr>
      <vt:lpstr>Порадуй мир своей улыбкой!    Разве любы нам хмурые лица,  Или чья та сердитая речь  Ты улыбкой сумей поделиться, И ответную искру зажечь. </vt:lpstr>
      <vt:lpstr>Спеши делать добро!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 добрых  начинаний</dc:title>
  <dc:creator>Админ</dc:creator>
  <cp:lastModifiedBy>Админ</cp:lastModifiedBy>
  <cp:revision>7</cp:revision>
  <dcterms:created xsi:type="dcterms:W3CDTF">2020-04-13T05:14:07Z</dcterms:created>
  <dcterms:modified xsi:type="dcterms:W3CDTF">2020-04-23T09:12:35Z</dcterms:modified>
</cp:coreProperties>
</file>