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Если дома накопилась усталость.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643446"/>
            <a:ext cx="3338506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КГУ «СШИ№9»УОКО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Лисейкина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Desktop\удаленный псих\псих советы 2\xn----------------------------kbuabadebbcfdc7cgih4abbnlcivgsgni2ch5eelebcdgcblbv9a1ajqkgel5elbbu3a2bmedgihhfc9ajd0acblmwb2fvdybenj9cq5bdjpbkqcv3b8a5bk1i9nib3nva3z4c6a2fwl3a6cwa0a-400-52554102.jpg"/>
          <p:cNvPicPr>
            <a:picLocks noChangeAspect="1" noChangeArrowheads="1"/>
          </p:cNvPicPr>
          <p:nvPr/>
        </p:nvPicPr>
        <p:blipFill>
          <a:blip r:embed="rId2" cstate="print"/>
          <a:srcRect l="4707" t="3593" r="6168" b="5000"/>
          <a:stretch>
            <a:fillRect/>
          </a:stretch>
        </p:blipFill>
        <p:spPr bwMode="auto">
          <a:xfrm>
            <a:off x="1000100" y="1857364"/>
            <a:ext cx="435771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первый день, да и не первую неделю идет карантин.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fontScale="92500"/>
          </a:bodyPr>
          <a:lstStyle/>
          <a:p>
            <a:pPr indent="283464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Скопившиеся усталость и напряжение не добавляют оптимизма. </a:t>
            </a:r>
          </a:p>
          <a:p>
            <a:pPr indent="283464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Порой кажется, что между членами семьи, проскакивают искорки, а иногда и молнии….</a:t>
            </a:r>
          </a:p>
          <a:p>
            <a:pPr indent="283464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что же делать?   Как сохранить добрые взаимоотношения в ближайшие   дни?</a:t>
            </a:r>
          </a:p>
          <a:p>
            <a:pPr indent="283464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Увы, единого совета нет. Но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ЕСТЬ РЕКОМЕНДАЦИИ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могут помочь сохранить бодрость духа.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362216" cy="6248400"/>
          </a:xfrm>
        </p:spPr>
        <p:txBody>
          <a:bodyPr>
            <a:normAutofit/>
          </a:bodyPr>
          <a:lstStyle/>
          <a:p>
            <a:pPr indent="283464" algn="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Вы все чаще стали чувствовать усталость от    </a:t>
            </a:r>
          </a:p>
          <a:p>
            <a:pPr indent="283464" algn="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своих домочадцев и с трудом скрываете свою раздражительность или срываетесь в крик?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значит пришла пора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отложить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выключить телевизор и компьютер и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посидеть в тишине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удаленный псих\псих советы 2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4286280" cy="2400317"/>
          </a:xfrm>
          <a:prstGeom prst="rect">
            <a:avLst/>
          </a:prstGeom>
          <a:noFill/>
        </p:spPr>
      </p:pic>
      <p:pic>
        <p:nvPicPr>
          <p:cNvPr id="1027" name="Picture 3" descr="D:\Desktop\удаленный псих\псих советы 2\0c975c57778036ddd81548cd37c63b97.jpg"/>
          <p:cNvPicPr>
            <a:picLocks noChangeAspect="1" noChangeArrowheads="1"/>
          </p:cNvPicPr>
          <p:nvPr/>
        </p:nvPicPr>
        <p:blipFill>
          <a:blip r:embed="rId3" cstate="print"/>
          <a:srcRect l="18750" r="33073"/>
          <a:stretch>
            <a:fillRect/>
          </a:stretch>
        </p:blipFill>
        <p:spPr bwMode="auto">
          <a:xfrm>
            <a:off x="0" y="1214422"/>
            <a:ext cx="3000396" cy="2439945"/>
          </a:xfrm>
          <a:prstGeom prst="rect">
            <a:avLst/>
          </a:prstGeom>
          <a:noFill/>
        </p:spPr>
      </p:pic>
      <p:pic>
        <p:nvPicPr>
          <p:cNvPr id="1028" name="Picture 4" descr="D:\Desktop\удаленный псих\псих советы 2\8380.jpg_wh860.jpg"/>
          <p:cNvPicPr>
            <a:picLocks noChangeAspect="1" noChangeArrowheads="1"/>
          </p:cNvPicPr>
          <p:nvPr/>
        </p:nvPicPr>
        <p:blipFill>
          <a:blip r:embed="rId4" cstate="print"/>
          <a:srcRect l="17732" t="35602" r="24709" b="5497"/>
          <a:stretch>
            <a:fillRect/>
          </a:stretch>
        </p:blipFill>
        <p:spPr bwMode="auto">
          <a:xfrm>
            <a:off x="357158" y="3857628"/>
            <a:ext cx="3857684" cy="2630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90778" cy="6572272"/>
          </a:xfrm>
        </p:spPr>
        <p:txBody>
          <a:bodyPr>
            <a:normAutofit/>
          </a:bodyPr>
          <a:lstStyle/>
          <a:p>
            <a:pPr indent="283464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Дать отдохнуть себе от </a:t>
            </a:r>
          </a:p>
          <a:p>
            <a:pPr indent="283464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бесконечного потока </a:t>
            </a:r>
          </a:p>
          <a:p>
            <a:pPr indent="283464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информации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283464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музыки и крика детских игр,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который порой напоминает больше рев набирающего высоту самолета. Будет замечательно, если на это время дома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объявить 30 минут тишины.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И… по возможности разойтись в разные комнаты, разные углы квартиры. А дети? Пусть посмотрят в окно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(потом можно узнать кто и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заметил на улице)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посидят в коробке.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только молча.</a:t>
            </a:r>
            <a:endParaRPr lang="ru-RU" sz="2800" dirty="0"/>
          </a:p>
        </p:txBody>
      </p:sp>
      <p:pic>
        <p:nvPicPr>
          <p:cNvPr id="5" name="Picture 2" descr="D:\Desktop\удаленный псих\псих советы 2\tmb_187844_2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239330" cy="2157394"/>
          </a:xfrm>
          <a:prstGeom prst="rect">
            <a:avLst/>
          </a:prstGeom>
          <a:noFill/>
        </p:spPr>
      </p:pic>
      <p:pic>
        <p:nvPicPr>
          <p:cNvPr id="6" name="Picture 3" descr="D:\Desktop\удаленный псих\псих советы 2\912c45009770403e6341f4ee1adf32b2fd055r.png"/>
          <p:cNvPicPr>
            <a:picLocks noChangeAspect="1" noChangeArrowheads="1"/>
          </p:cNvPicPr>
          <p:nvPr/>
        </p:nvPicPr>
        <p:blipFill>
          <a:blip r:embed="rId3" cstate="print"/>
          <a:srcRect l="8889" t="8889" b="5185"/>
          <a:stretch>
            <a:fillRect/>
          </a:stretch>
        </p:blipFill>
        <p:spPr bwMode="auto">
          <a:xfrm>
            <a:off x="5500694" y="4429132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50117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Семья на карантине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живет в обычном режиме дня. Привычный порядок помогает настроиться на работу и снять тревожность. А если устроить день «Все наоборот».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Desktop\удаленный псих\псих советы 2\depositphotos_178384128-stock-photo-caucasian-young-woman-in-pla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277121" cy="2390249"/>
          </a:xfrm>
          <a:prstGeom prst="rect">
            <a:avLst/>
          </a:prstGeom>
          <a:noFill/>
        </p:spPr>
      </p:pic>
      <p:pic>
        <p:nvPicPr>
          <p:cNvPr id="3077" name="Picture 5" descr="D:\Desktop\удаленный псих\псих советы 2\387763-1567069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3968649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429652" cy="3643338"/>
          </a:xfrm>
        </p:spPr>
        <p:txBody>
          <a:bodyPr>
            <a:normAutofit/>
          </a:bodyPr>
          <a:lstStyle/>
          <a:p>
            <a:pPr indent="283464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привычных движений или гиподинамия не лучший союзник во время карантина. А как на счет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домашней дискотеки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 Не только для того, чтобы размяться, но и чтобы узнать какие песни нравились бабушкам-дедушкам, под какую песню впервые танцевали папа и мама и увидеть, как «зажигает» молодежь сейчас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D:\Desktop\удаленный псих\псих советы 2\2b8e168d55b603951050373fb8aac530.jpeg"/>
          <p:cNvPicPr>
            <a:picLocks noChangeAspect="1" noChangeArrowheads="1"/>
          </p:cNvPicPr>
          <p:nvPr/>
        </p:nvPicPr>
        <p:blipFill>
          <a:blip r:embed="rId2" cstate="print"/>
          <a:srcRect t="17460" b="15575"/>
          <a:stretch>
            <a:fillRect/>
          </a:stretch>
        </p:blipFill>
        <p:spPr bwMode="auto">
          <a:xfrm>
            <a:off x="1785918" y="3643290"/>
            <a:ext cx="64008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24142"/>
          </a:xfrm>
        </p:spPr>
        <p:txBody>
          <a:bodyPr/>
          <a:lstStyle/>
          <a:p>
            <a:pPr indent="283464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что если немного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покидаться игрушками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Уберем в сторону кубики и машинки. Оставим только любимые мягкие игрушки-подушки и в бой!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Desktop\удаленный псих\псих советы 2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929066"/>
            <a:ext cx="789048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6530" cy="4643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Семейный фото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альбом хранит немало теплых воспоминаний, а как вам такая идея?</a:t>
            </a:r>
            <a:r>
              <a:rPr lang="ru-RU" sz="3100" dirty="0" smtClean="0"/>
              <a:t> 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Можно  спокойно пересмотреть фотографии и 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отобрать те, которые захочется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сделать теперь, повторив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обстановку и участников. Пока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есть на это возможность. А может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быть это станет семейной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традицией. Как знать!?</a:t>
            </a:r>
            <a:endParaRPr lang="ru-RU" sz="3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esktop\удаленный псих\псих советы 2\226568_19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84"/>
            <a:ext cx="2746901" cy="1850042"/>
          </a:xfrm>
          <a:prstGeom prst="rect">
            <a:avLst/>
          </a:prstGeom>
          <a:noFill/>
        </p:spPr>
      </p:pic>
      <p:pic>
        <p:nvPicPr>
          <p:cNvPr id="5123" name="Picture 3" descr="D:\Desktop\удаленный псих\псих советы 2\226572_22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466976" cy="2466976"/>
          </a:xfrm>
          <a:prstGeom prst="rect">
            <a:avLst/>
          </a:prstGeom>
          <a:noFill/>
        </p:spPr>
      </p:pic>
      <p:pic>
        <p:nvPicPr>
          <p:cNvPr id="5124" name="Picture 4" descr="D:\Desktop\удаленный псих\псих советы 2\226562_87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4884"/>
            <a:ext cx="4606290" cy="1852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301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Если дома накопилась усталость.</vt:lpstr>
      <vt:lpstr>Не первый день, да и не первую неделю идет карантин. </vt:lpstr>
      <vt:lpstr>Слайд 3</vt:lpstr>
      <vt:lpstr>Слайд 4</vt:lpstr>
      <vt:lpstr>                                                Семья на карантине                                            живет в обычном режиме дня. Привычный порядок помогает настроиться на работу и снять тревожность. А если устроить день «Все наоборот».</vt:lpstr>
      <vt:lpstr>Слайд 6</vt:lpstr>
      <vt:lpstr>Слайд 7</vt:lpstr>
      <vt:lpstr>      Семейный фото альбом хранит немало теплых воспоминаний, а как вам такая идея?  Можно  спокойно пересмотреть фотографии и                             отобрать те, которые захочется                            сделать теперь, повторив                            обстановку и участников. Пока                            есть на это возможность. А может                            быть это станет семейной                            традицией. Как знать!?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дома накопилась усталость.</dc:title>
  <dc:creator>Админ</dc:creator>
  <cp:lastModifiedBy>Админ</cp:lastModifiedBy>
  <cp:revision>13</cp:revision>
  <dcterms:created xsi:type="dcterms:W3CDTF">2020-04-13T17:55:20Z</dcterms:created>
  <dcterms:modified xsi:type="dcterms:W3CDTF">2020-04-23T09:25:46Z</dcterms:modified>
</cp:coreProperties>
</file>