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7" r:id="rId8"/>
    <p:sldId id="268" r:id="rId9"/>
    <p:sldId id="269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71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01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5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1566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5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8870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87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596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9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2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515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470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365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32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68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78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184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2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64320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Домашний кинотеатр.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Фильмы для семейного просмотра.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КГУ «СШИ№9»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970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Приятного просмотра!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Продолжаем наши встречи на </a:t>
            </a:r>
          </a:p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диване семейного кинозала.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Думаю, что следующая подборка мультиков и фильмов вам хорошо знакома.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неё вошли как короткометражные мультфильмы, так и полноценные художественные фильмы-сказки по своей масштабности не уступающие взрослым фильмам.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740352" cy="208279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 птичках»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короткий мультик без слов, но в нем и так всё понятно. Он хорош тем, что его можно озвучить самим, говоря за героев разными голосами.  Важно понять, что чувствуют герои истории.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Desktop\удаленный псих\кино на диване 2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542553"/>
            <a:ext cx="2857519" cy="4036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38" y="274638"/>
            <a:ext cx="4043362" cy="572613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«Переменная облачность»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 здесь опять понятно без слов, что настоящее сотрудничество возможно только если есть доверие и понимание. Будет хорошо, если во время просмотра взрослые подскажут  детям какие чувства возникают у героев истории.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esktop\удаленный псих\кино на диване 2\Без названи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85794"/>
            <a:ext cx="3444436" cy="4910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274638"/>
            <a:ext cx="5072098" cy="594044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Да, не удивляйтесь, но этот мультфильм не новинка.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Это хорошая история о том как важно верить в себя и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зависить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чужого мнения. Тем, кто видел эту историю в детстве, предлагаю посмотреть ее еще раз, но уже с позиции родителя. Возможно вы поймете как мы взрослые формируем поведение наших детей.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Desktop\удаленный псих\кино на диване 2\Без названия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1214422"/>
            <a:ext cx="3206725" cy="4530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728"/>
            <a:ext cx="4392488" cy="608161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И еще один мультфильм.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Ах, как же трудно бывает разобраться, что происходит вокруг. Но еще сложнее понять какие чувства управляю нами в разных ситуациях. И если история научит задавать взрослых вопрос: «Что ты сейчас чувствуешь?». Не только детям, но и себе.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То понимать друг друга будет значительно легче.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D:\Desktop\удаленный псих\кино на диване 2\Без названия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000108"/>
            <a:ext cx="3534498" cy="5311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5072098" cy="6072230"/>
          </a:xfrm>
        </p:spPr>
        <p:txBody>
          <a:bodyPr/>
          <a:lstStyle/>
          <a:p>
            <a:pPr algn="just"/>
            <a:r>
              <a:rPr lang="ru-RU" dirty="0" smtClean="0"/>
              <a:t>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Замечательная фантастическая история с коротким названием «Дом».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Пожалуй взрослым стоит посмотреть эту историю, чтобы понять, что и они  бывают «зло-грустными», а  для детей важно знать, что любое испытание лучше преодолевать вместе.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Desktop\удаленный псих\кино на диване 2\Без названи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9288" y="1000108"/>
            <a:ext cx="3232634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242889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Сказочная история полная совсем не сказочных испытаний. В ней герои учатся поступать по совести и чести, принимать решения и нести за них ответственность. Узнают, что такое великодушие и самоотверженность.  Все испытания, которые выпадают героям фильма, дают им понимание друг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Desktop\удаленный псих\кино на диване 2\Без названия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211" r="8509"/>
          <a:stretch>
            <a:fillRect/>
          </a:stretch>
        </p:blipFill>
        <p:spPr bwMode="auto">
          <a:xfrm>
            <a:off x="2000232" y="2857496"/>
            <a:ext cx="5429288" cy="365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5" y="624110"/>
            <a:ext cx="4429155" cy="5590972"/>
          </a:xfrm>
        </p:spPr>
        <p:txBody>
          <a:bodyPr>
            <a:norm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друга и семейных ценностей.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 менее интересна встреча с повзрослевшими героями уже в следующем фильме этой серии. И как бы небыли опасны приключения главных героев, главное, что все они заканчиваются возвращением домой.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Desktop\удаленный псих\кино на диване 2\Без названия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357298"/>
            <a:ext cx="3536064" cy="4976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186</TotalTime>
  <Words>145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Домашний кинотеатр.  Фильмы для семейного просмотра.</vt:lpstr>
      <vt:lpstr>Слайд 2</vt:lpstr>
      <vt:lpstr>                          «О птичках» короткий мультик без слов, но в нем и так всё понятно. Он хорош тем, что его можно озвучить самим, говоря за героев разными голосами.  Важно понять, что чувствуют герои истории.  </vt:lpstr>
      <vt:lpstr>«Переменная облачность»   И здесь опять понятно без слов, что настоящее сотрудничество возможно только если есть доверие и понимание. Будет хорошо, если во время просмотра взрослые подскажут  детям какие чувства возникают у героев истории.</vt:lpstr>
      <vt:lpstr>        Да, не удивляйтесь, но этот мультфильм не новинка.  Это хорошая история о том как важно верить в себя и не зависить от чужого мнения. Тем, кто видел эту историю в детстве, предлагаю посмотреть ее еще раз, но уже с позиции родителя. Возможно вы поймете как мы взрослые формируем поведение наших детей.</vt:lpstr>
      <vt:lpstr>    И еще один мультфильм.           Ах, как же трудно бывает разобраться, что происходит вокруг. Но еще сложнее понять какие чувства управляю нами в разных ситуациях. И если история научит задавать взрослых вопрос: «Что ты сейчас чувствуешь?». Не только детям, но и себе.  То понимать друг друга будет значительно легче.    </vt:lpstr>
      <vt:lpstr>      Замечательная фантастическая история с коротким названием «Дом». Пожалуй взрослым стоит посмотреть эту историю, чтобы понять, что и они  бывают «зло-грустными», а  для детей важно знать, что любое испытание лучше преодолевать вместе.</vt:lpstr>
      <vt:lpstr>     Сказочная история полная совсем не сказочных испытаний. В ней герои учатся поступать по совести и чести, принимать решения и нести за них ответственность. Узнают, что такое великодушие и самоотверженность.  Все испытания, которые выпадают героям фильма, дают им понимание друг  </vt:lpstr>
      <vt:lpstr>друга и семейных ценностей. Не менее интересна встреча с повзрослевшими героями уже в следующем фильме этой серии. И как бы небыли опасны приключения главных героев, главное, что все они заканчиваются возвращением домой.</vt:lpstr>
      <vt:lpstr>Приятного просмотра!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Домашний кинотеатр.  Фильмы для семейного просмотра.</dc:title>
  <dc:creator>Админ</dc:creator>
  <cp:lastModifiedBy>Админ</cp:lastModifiedBy>
  <cp:revision>23</cp:revision>
  <dcterms:created xsi:type="dcterms:W3CDTF">2020-04-09T11:17:45Z</dcterms:created>
  <dcterms:modified xsi:type="dcterms:W3CDTF">2020-04-23T09:31:16Z</dcterms:modified>
</cp:coreProperties>
</file>