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F%D0%B0%D0%BD%D0%B4%D0%B5%D0%BC%D0%B8%D1%8F_COVID-1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786454"/>
            <a:ext cx="7643866" cy="642942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КГУ «СШИ№9»УОКО</a:t>
            </a:r>
          </a:p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педагог-психолог </a:t>
            </a:r>
            <a:r>
              <a:rPr lang="ru-RU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Лисейкина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047736"/>
          </a:xfrm>
        </p:spPr>
        <p:txBody>
          <a:bodyPr/>
          <a:lstStyle/>
          <a:p>
            <a:r>
              <a:rPr lang="ru-RU" dirty="0" smtClean="0"/>
              <a:t>Давайте порисуем!</a:t>
            </a:r>
            <a:endParaRPr lang="ru-RU" dirty="0"/>
          </a:p>
        </p:txBody>
      </p:sp>
      <p:pic>
        <p:nvPicPr>
          <p:cNvPr id="4" name="Picture 2" descr="D:\Desktop\удаленный псих\школа для родителей\images (1).jpg"/>
          <p:cNvPicPr>
            <a:picLocks noChangeAspect="1" noChangeArrowheads="1"/>
          </p:cNvPicPr>
          <p:nvPr/>
        </p:nvPicPr>
        <p:blipFill>
          <a:blip r:embed="rId2" cstate="print"/>
          <a:srcRect t="16196"/>
          <a:stretch>
            <a:fillRect/>
          </a:stretch>
        </p:blipFill>
        <p:spPr bwMode="auto">
          <a:xfrm>
            <a:off x="1357290" y="1526855"/>
            <a:ext cx="6429420" cy="39738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Помните!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Не заставляйте рисовать ребенка!</a:t>
            </a:r>
          </a:p>
          <a:p>
            <a:r>
              <a:rPr lang="ru-RU" dirty="0" smtClean="0"/>
              <a:t>Рисуйте сами и дети с  интересом последуют вашему примеру.</a:t>
            </a:r>
          </a:p>
          <a:p>
            <a:r>
              <a:rPr lang="ru-RU" dirty="0" smtClean="0"/>
              <a:t>Совместные действия сближают!</a:t>
            </a:r>
          </a:p>
          <a:p>
            <a:r>
              <a:rPr lang="ru-RU" dirty="0" smtClean="0"/>
              <a:t>Рисуйте так, как вы умеете, </a:t>
            </a:r>
            <a:r>
              <a:rPr lang="ru-RU" dirty="0" err="1" smtClean="0"/>
              <a:t>как,получается</a:t>
            </a:r>
            <a:r>
              <a:rPr lang="ru-RU" dirty="0" smtClean="0"/>
              <a:t> у вас!</a:t>
            </a:r>
          </a:p>
          <a:p>
            <a:r>
              <a:rPr lang="ru-RU" dirty="0" smtClean="0"/>
              <a:t>Просто получите удовольствие от  рисования!</a:t>
            </a:r>
          </a:p>
          <a:p>
            <a:r>
              <a:rPr lang="ru-RU" dirty="0" smtClean="0"/>
              <a:t>Оставьте специалистам значение цвета и фигур на рисунке.</a:t>
            </a:r>
          </a:p>
          <a:p>
            <a:r>
              <a:rPr lang="ru-RU" dirty="0" smtClean="0"/>
              <a:t>Главное для вас, это  процесс  рисования, создания чего-то нового!</a:t>
            </a:r>
          </a:p>
          <a:p>
            <a:r>
              <a:rPr lang="ru-RU" dirty="0" smtClean="0"/>
              <a:t>У ВАС ВСЁ ПОЛУЧИТСЯ!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Многие уже успели запастись продуктами и закрыться дома. Но важно помнить не только о физическом здоровье, но и о психологическом. </a:t>
            </a:r>
            <a:r>
              <a:rPr lang="ru-RU" dirty="0" err="1" smtClean="0"/>
              <a:t>Kак</a:t>
            </a:r>
            <a:r>
              <a:rPr lang="ru-RU" dirty="0" smtClean="0"/>
              <a:t> пережить карантин и не навредить себе?</a:t>
            </a:r>
          </a:p>
          <a:p>
            <a:r>
              <a:rPr lang="ru-RU" dirty="0" smtClean="0"/>
              <a:t>Пожалуй, самый простой, эффективный и наиболее  действенный –это РИСОВАНИЕ.</a:t>
            </a:r>
          </a:p>
          <a:p>
            <a:r>
              <a:rPr lang="ru-RU" dirty="0" smtClean="0"/>
              <a:t>Рисуйте! Рисуйте карандашами, красками, фломастерами, ручками.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>Пандемия </a:t>
            </a:r>
            <a:r>
              <a:rPr lang="ru-RU" dirty="0" err="1" smtClean="0">
                <a:hlinkClick r:id="rId2"/>
              </a:rPr>
              <a:t>коронавируса</a:t>
            </a:r>
            <a:r>
              <a:rPr lang="ru-RU" dirty="0" smtClean="0"/>
              <a:t> в мире топ-тема всех новостей и разговоров.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Бактерии и вирусы, </a:t>
            </a:r>
            <a:r>
              <a:rPr lang="ru-RU" b="1" dirty="0" err="1" smtClean="0"/>
              <a:t>коронавирусы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Хорошая идея - нарисовать домашнюю лабораторию и коллекцию бактерии и  вирусов.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«Портреты»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коронавирусов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помогут снять  страх по отношению к заболеванию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,  словно,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оставив все тревоги на бумаге.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А пока вы увлеченно будете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разрисовывать противные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вирусы, попробуйте  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объяснить своим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детям  как,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соблюдая простые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меры предосторожности, вы 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можете снизить риск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заражения или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распространения COVID‑19.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D:\Desktop\рисование\corona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571852"/>
            <a:ext cx="3619526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Детские игрушки и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Соберите детские игрушки,</a:t>
            </a:r>
          </a:p>
          <a:p>
            <a:pPr>
              <a:buNone/>
            </a:pPr>
            <a:r>
              <a:rPr lang="ru-RU" dirty="0" smtClean="0"/>
              <a:t> нарисуйте их и поиграйте с </a:t>
            </a:r>
          </a:p>
          <a:p>
            <a:pPr>
              <a:buNone/>
            </a:pPr>
            <a:r>
              <a:rPr lang="ru-RU" dirty="0" smtClean="0"/>
              <a:t> детьми. </a:t>
            </a:r>
          </a:p>
          <a:p>
            <a:pPr>
              <a:buNone/>
            </a:pPr>
            <a:r>
              <a:rPr lang="ru-RU" dirty="0" smtClean="0"/>
              <a:t>Вспоминайте детство.</a:t>
            </a:r>
          </a:p>
          <a:p>
            <a:pPr>
              <a:buNone/>
            </a:pPr>
            <a:r>
              <a:rPr lang="ru-RU" dirty="0" smtClean="0"/>
              <a:t>Рисуйте любимые игрушки</a:t>
            </a:r>
          </a:p>
          <a:p>
            <a:pPr>
              <a:buNone/>
            </a:pPr>
            <a:r>
              <a:rPr lang="ru-RU" dirty="0" smtClean="0"/>
              <a:t>своего детства и детей.</a:t>
            </a:r>
          </a:p>
          <a:p>
            <a:endParaRPr lang="ru-RU" dirty="0"/>
          </a:p>
        </p:txBody>
      </p:sp>
      <p:pic>
        <p:nvPicPr>
          <p:cNvPr id="4" name="Picture 3" descr="D:\Desktop\рисование\Детские+игрушки+и+игры.jpg"/>
          <p:cNvPicPr>
            <a:picLocks noChangeAspect="1" noChangeArrowheads="1"/>
          </p:cNvPicPr>
          <p:nvPr/>
        </p:nvPicPr>
        <p:blipFill>
          <a:blip r:embed="rId2" cstate="print"/>
          <a:srcRect l="22274" r="23038" b="31840"/>
          <a:stretch>
            <a:fillRect/>
          </a:stretch>
        </p:blipFill>
        <p:spPr bwMode="auto">
          <a:xfrm>
            <a:off x="5143504" y="1714488"/>
            <a:ext cx="3571900" cy="4451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Нарисуйте членов своей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Попробуйте нарисовать</a:t>
            </a:r>
          </a:p>
          <a:p>
            <a:pPr>
              <a:buNone/>
            </a:pPr>
            <a:r>
              <a:rPr lang="ru-RU" dirty="0" smtClean="0"/>
              <a:t> свою семью. Так, как </a:t>
            </a:r>
          </a:p>
          <a:p>
            <a:pPr>
              <a:buNone/>
            </a:pPr>
            <a:r>
              <a:rPr lang="ru-RU" dirty="0" smtClean="0"/>
              <a:t>получается. </a:t>
            </a:r>
          </a:p>
          <a:p>
            <a:pPr>
              <a:buNone/>
            </a:pPr>
            <a:r>
              <a:rPr lang="ru-RU" dirty="0" smtClean="0"/>
              <a:t> За просмотром</a:t>
            </a:r>
          </a:p>
          <a:p>
            <a:pPr>
              <a:buNone/>
            </a:pPr>
            <a:r>
              <a:rPr lang="ru-RU" dirty="0" smtClean="0"/>
              <a:t>телевизора, за любимым </a:t>
            </a:r>
          </a:p>
          <a:p>
            <a:pPr>
              <a:buNone/>
            </a:pPr>
            <a:r>
              <a:rPr lang="ru-RU" dirty="0" smtClean="0"/>
              <a:t>делом.</a:t>
            </a:r>
          </a:p>
          <a:p>
            <a:pPr>
              <a:buNone/>
            </a:pPr>
            <a:r>
              <a:rPr lang="ru-RU" dirty="0" smtClean="0"/>
              <a:t> Подпишите рисунки,</a:t>
            </a:r>
          </a:p>
          <a:p>
            <a:pPr>
              <a:buNone/>
            </a:pPr>
            <a:r>
              <a:rPr lang="ru-RU" dirty="0" smtClean="0"/>
              <a:t> чтобы</a:t>
            </a:r>
          </a:p>
          <a:p>
            <a:pPr>
              <a:buNone/>
            </a:pPr>
            <a:r>
              <a:rPr lang="ru-RU" dirty="0" smtClean="0"/>
              <a:t> было понятно,  кто и где</a:t>
            </a:r>
          </a:p>
          <a:p>
            <a:pPr>
              <a:buNone/>
            </a:pPr>
            <a:r>
              <a:rPr lang="ru-RU" dirty="0" smtClean="0"/>
              <a:t> нарисован.</a:t>
            </a:r>
            <a:endParaRPr lang="ru-RU" dirty="0"/>
          </a:p>
        </p:txBody>
      </p:sp>
      <p:pic>
        <p:nvPicPr>
          <p:cNvPr id="3075" name="Picture 3" descr="D:\Desktop\рисование\Family+Portra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0302" y="1785926"/>
            <a:ext cx="3879351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Коллекции узоров и орнаментов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Напряжены — рисуйте узоры. </a:t>
            </a:r>
          </a:p>
          <a:p>
            <a:pPr>
              <a:buNone/>
            </a:pPr>
            <a:r>
              <a:rPr lang="ru-RU" dirty="0" smtClean="0"/>
              <a:t>Злитесь — рисуйте линии.</a:t>
            </a:r>
          </a:p>
          <a:p>
            <a:pPr>
              <a:buNone/>
            </a:pPr>
            <a:r>
              <a:rPr lang="ru-RU" dirty="0" smtClean="0"/>
              <a:t>Важно что-то вспомнить — </a:t>
            </a:r>
          </a:p>
          <a:p>
            <a:pPr>
              <a:buNone/>
            </a:pPr>
            <a:r>
              <a:rPr lang="ru-RU" dirty="0" smtClean="0"/>
              <a:t>рисуйте лабиринты.</a:t>
            </a:r>
          </a:p>
          <a:p>
            <a:pPr>
              <a:buNone/>
            </a:pPr>
            <a:r>
              <a:rPr lang="ru-RU" dirty="0" smtClean="0"/>
              <a:t>Чувствуете, что «застряли» и </a:t>
            </a:r>
          </a:p>
          <a:p>
            <a:pPr>
              <a:buNone/>
            </a:pPr>
            <a:r>
              <a:rPr lang="ru-RU" dirty="0" smtClean="0"/>
              <a:t>надо двигаться дальше —</a:t>
            </a:r>
          </a:p>
          <a:p>
            <a:pPr>
              <a:buNone/>
            </a:pPr>
            <a:r>
              <a:rPr lang="ru-RU" dirty="0" smtClean="0"/>
              <a:t> рисуйте спирали.</a:t>
            </a:r>
          </a:p>
          <a:p>
            <a:pPr>
              <a:buNone/>
            </a:pPr>
            <a:r>
              <a:rPr lang="ru-RU" dirty="0" smtClean="0"/>
              <a:t>Если надо систематизировать </a:t>
            </a:r>
          </a:p>
          <a:p>
            <a:pPr>
              <a:buNone/>
            </a:pPr>
            <a:r>
              <a:rPr lang="ru-RU" dirty="0" smtClean="0"/>
              <a:t>мысли — рисуйте соты или </a:t>
            </a:r>
          </a:p>
          <a:p>
            <a:pPr>
              <a:buNone/>
            </a:pPr>
            <a:r>
              <a:rPr lang="ru-RU" dirty="0" smtClean="0"/>
              <a:t>квадраты. Можно создавать </a:t>
            </a:r>
          </a:p>
          <a:p>
            <a:pPr>
              <a:buNone/>
            </a:pPr>
            <a:r>
              <a:rPr lang="ru-RU" dirty="0" smtClean="0"/>
              <a:t>свои или раскрашивать уже</a:t>
            </a:r>
          </a:p>
          <a:p>
            <a:pPr>
              <a:buNone/>
            </a:pPr>
            <a:r>
              <a:rPr lang="ru-RU" dirty="0" smtClean="0"/>
              <a:t> существующие.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D:\Desktop\рисование\Коллекции+узоров+и+орнамент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43050"/>
            <a:ext cx="4286248" cy="4615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Зарисовки гардероба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Изучайте свой гардероб,</a:t>
            </a:r>
          </a:p>
          <a:p>
            <a:pPr>
              <a:buNone/>
            </a:pPr>
            <a:r>
              <a:rPr lang="ru-RU" dirty="0" smtClean="0"/>
              <a:t> нарисуйте его и обновите.</a:t>
            </a:r>
          </a:p>
          <a:p>
            <a:pPr>
              <a:buNone/>
            </a:pPr>
            <a:r>
              <a:rPr lang="ru-RU" dirty="0" smtClean="0"/>
              <a:t>Зарисовывайте то, что</a:t>
            </a:r>
          </a:p>
          <a:p>
            <a:pPr>
              <a:buNone/>
            </a:pPr>
            <a:r>
              <a:rPr lang="ru-RU" dirty="0" smtClean="0"/>
              <a:t> сейчас уже не в моде.</a:t>
            </a:r>
          </a:p>
          <a:p>
            <a:pPr>
              <a:buNone/>
            </a:pPr>
            <a:r>
              <a:rPr lang="ru-RU" dirty="0" smtClean="0"/>
              <a:t>Разбор гардероба поможет </a:t>
            </a:r>
          </a:p>
          <a:p>
            <a:pPr>
              <a:buNone/>
            </a:pPr>
            <a:r>
              <a:rPr lang="ru-RU" dirty="0" smtClean="0"/>
              <a:t>избавиться от лишних вещей</a:t>
            </a:r>
          </a:p>
          <a:p>
            <a:pPr>
              <a:buNone/>
            </a:pPr>
            <a:r>
              <a:rPr lang="ru-RU" dirty="0" smtClean="0"/>
              <a:t>и скинуть груз прошлых лет.</a:t>
            </a:r>
          </a:p>
          <a:p>
            <a:pPr>
              <a:buNone/>
            </a:pPr>
            <a:r>
              <a:rPr lang="ru-RU" dirty="0" smtClean="0"/>
              <a:t>Одежда — отличный способ</a:t>
            </a:r>
          </a:p>
          <a:p>
            <a:pPr>
              <a:buNone/>
            </a:pPr>
            <a:r>
              <a:rPr lang="ru-RU" dirty="0" smtClean="0"/>
              <a:t>выразить себя и поднять </a:t>
            </a:r>
          </a:p>
          <a:p>
            <a:pPr>
              <a:buNone/>
            </a:pPr>
            <a:r>
              <a:rPr lang="ru-RU" dirty="0" smtClean="0"/>
              <a:t>настроение.</a:t>
            </a:r>
            <a:endParaRPr lang="ru-RU" dirty="0"/>
          </a:p>
        </p:txBody>
      </p:sp>
      <p:pic>
        <p:nvPicPr>
          <p:cNvPr id="5122" name="Picture 2" descr="D:\Desktop\рисование\Зарисовки+моделей+одежды.jpg"/>
          <p:cNvPicPr>
            <a:picLocks noChangeAspect="1" noChangeArrowheads="1"/>
          </p:cNvPicPr>
          <p:nvPr/>
        </p:nvPicPr>
        <p:blipFill>
          <a:blip r:embed="rId2" cstate="print"/>
          <a:srcRect r="50451"/>
          <a:stretch>
            <a:fillRect/>
          </a:stretch>
        </p:blipFill>
        <p:spPr bwMode="auto">
          <a:xfrm>
            <a:off x="5000628" y="1428736"/>
            <a:ext cx="3571900" cy="5107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Кулинарные рецепты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Хорошая идея – </a:t>
            </a:r>
          </a:p>
          <a:p>
            <a:pPr algn="r">
              <a:buNone/>
            </a:pPr>
            <a:r>
              <a:rPr lang="ru-RU" dirty="0" smtClean="0"/>
              <a:t>иллюстрировать рецепты</a:t>
            </a:r>
          </a:p>
          <a:p>
            <a:pPr algn="r">
              <a:buNone/>
            </a:pPr>
            <a:r>
              <a:rPr lang="ru-RU" dirty="0" smtClean="0"/>
              <a:t> бабушки, мамы, </a:t>
            </a:r>
          </a:p>
          <a:p>
            <a:pPr algn="r">
              <a:buNone/>
            </a:pPr>
            <a:r>
              <a:rPr lang="ru-RU" dirty="0" smtClean="0"/>
              <a:t>жены, мужа.</a:t>
            </a:r>
          </a:p>
          <a:p>
            <a:pPr algn="r">
              <a:buNone/>
            </a:pPr>
            <a:r>
              <a:rPr lang="ru-RU" dirty="0" smtClean="0"/>
              <a:t>Приготовьте для своей </a:t>
            </a:r>
          </a:p>
          <a:p>
            <a:pPr algn="r">
              <a:buNone/>
            </a:pPr>
            <a:r>
              <a:rPr lang="ru-RU" dirty="0" smtClean="0"/>
              <a:t>семьи  и иллюстрируйте .</a:t>
            </a:r>
          </a:p>
          <a:p>
            <a:pPr algn="r">
              <a:buNone/>
            </a:pPr>
            <a:r>
              <a:rPr lang="ru-RU" dirty="0" smtClean="0"/>
              <a:t>Сделайте во время </a:t>
            </a:r>
          </a:p>
          <a:p>
            <a:pPr algn="r">
              <a:buNone/>
            </a:pPr>
            <a:r>
              <a:rPr lang="ru-RU" dirty="0" smtClean="0"/>
              <a:t>семейной трапезы </a:t>
            </a:r>
          </a:p>
          <a:p>
            <a:pPr algn="r">
              <a:buNone/>
            </a:pPr>
            <a:r>
              <a:rPr lang="ru-RU" dirty="0" smtClean="0"/>
              <a:t>дегустацию.  </a:t>
            </a:r>
          </a:p>
          <a:p>
            <a:endParaRPr lang="ru-RU" dirty="0"/>
          </a:p>
        </p:txBody>
      </p:sp>
      <p:pic>
        <p:nvPicPr>
          <p:cNvPr id="6146" name="Picture 2" descr="D:\Desktop\рисование\Кулинарные+рецепт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3871902" cy="3871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Рисуйте цветы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Перенесите  весеннее</a:t>
            </a:r>
          </a:p>
          <a:p>
            <a:pPr algn="r">
              <a:buNone/>
            </a:pPr>
            <a:r>
              <a:rPr lang="ru-RU" dirty="0" smtClean="0"/>
              <a:t> настроение на бумагу.</a:t>
            </a:r>
          </a:p>
          <a:p>
            <a:pPr algn="r">
              <a:buNone/>
            </a:pPr>
            <a:r>
              <a:rPr lang="ru-RU" dirty="0" smtClean="0"/>
              <a:t>Пусть на листе </a:t>
            </a:r>
          </a:p>
          <a:p>
            <a:pPr algn="r">
              <a:buNone/>
            </a:pPr>
            <a:r>
              <a:rPr lang="ru-RU" dirty="0" smtClean="0"/>
              <a:t>распустятся самые</a:t>
            </a:r>
          </a:p>
          <a:p>
            <a:pPr algn="r">
              <a:buNone/>
            </a:pPr>
            <a:r>
              <a:rPr lang="ru-RU" dirty="0" smtClean="0"/>
              <a:t>невероятные, самые </a:t>
            </a:r>
          </a:p>
          <a:p>
            <a:pPr algn="r">
              <a:buNone/>
            </a:pPr>
            <a:r>
              <a:rPr lang="ru-RU" dirty="0" smtClean="0"/>
              <a:t>фантастические цветы. </a:t>
            </a:r>
          </a:p>
          <a:p>
            <a:pPr algn="r">
              <a:buNone/>
            </a:pPr>
            <a:r>
              <a:rPr lang="ru-RU" dirty="0" smtClean="0"/>
              <a:t>Экспериментируйте, </a:t>
            </a:r>
          </a:p>
          <a:p>
            <a:pPr algn="r">
              <a:buNone/>
            </a:pPr>
            <a:r>
              <a:rPr lang="ru-RU" dirty="0" smtClean="0"/>
              <a:t> смешайте краски.</a:t>
            </a:r>
            <a:endParaRPr lang="ru-RU" dirty="0"/>
          </a:p>
        </p:txBody>
      </p:sp>
      <p:pic>
        <p:nvPicPr>
          <p:cNvPr id="7171" name="Picture 3" descr="D:\Desktop\рисование\Цветоведени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857364"/>
            <a:ext cx="3935700" cy="39147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108</TotalTime>
  <Words>383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Давайте порисуем!</vt:lpstr>
      <vt:lpstr>Пандемия коронавируса в мире топ-тема всех новостей и разговоров. </vt:lpstr>
      <vt:lpstr>Бактерии и вирусы, коронавирусы.</vt:lpstr>
      <vt:lpstr>Детские игрушки и игры</vt:lpstr>
      <vt:lpstr>Нарисуйте членов своей семьи</vt:lpstr>
      <vt:lpstr>Коллекции узоров и орнаментов</vt:lpstr>
      <vt:lpstr>Зарисовки гардероба</vt:lpstr>
      <vt:lpstr>Кулинарные рецепты</vt:lpstr>
      <vt:lpstr>Рисуйте цветы</vt:lpstr>
      <vt:lpstr>Помните!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13</cp:revision>
  <dcterms:created xsi:type="dcterms:W3CDTF">2020-04-20T03:35:32Z</dcterms:created>
  <dcterms:modified xsi:type="dcterms:W3CDTF">2020-04-23T09:26:26Z</dcterms:modified>
</cp:coreProperties>
</file>