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Если нужна помощь….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Для оказания психологической помощи и поддержки населению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7467600" cy="4902340"/>
          </a:xfrm>
        </p:spPr>
        <p:txBody>
          <a:bodyPr>
            <a:normAutofit fontScale="92500"/>
          </a:bodyPr>
          <a:lstStyle/>
          <a:p>
            <a:pPr indent="27432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Республиканским научно-практическим центром психического здоровья Министерства здравоохранения Республики Казахстан при поддержке Детского фонда ООН (ЮНИСЕФ)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 сайт // covid-19.mentalcenter.kz.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27432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 сайте все желающие смогут получить ответы на интересующие вопросы, а также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консультацию психолога или психотерапевта, предварительно оставив заявку. Заявителю придет СМС со ссылкой, пройдя по которой можно будет выйти на связь со специалистом в оговоренное время. В проекте принимают участие более 50 специалистов, работающих в системах здравоохранения, образования, государственного, негосударственного секторов со всех регионов страны.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2857520"/>
          </a:xfrm>
        </p:spPr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сайте https://www.unicef.org/kazakhstan/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представлены материалы по психологической помощи, поддержке родителей и детей в период пандемии «Ключевые сообщения и действия по предотвращению и контролю COVID-19 в школах».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Desktop\удаленный псих\профффф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262486"/>
            <a:ext cx="4857784" cy="32326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вы подвергаетесь бытовому насилию, жестокому обращению,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27432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 Вы можете позвонить  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телефон доверия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Карагандинской области: круглосуточная, бесплатная линия телефона доверия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8 800 040 050, 8 (7212) 90-20-52.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esktop\удаленный псих\профффф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909833"/>
            <a:ext cx="4929222" cy="25594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171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Если нужна помощь….</vt:lpstr>
      <vt:lpstr>Для оказания психологической помощи и поддержки населению </vt:lpstr>
      <vt:lpstr>Слайд 3</vt:lpstr>
      <vt:lpstr>Если вы подвергаетесь бытовому насилию, жестокому обращению,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4</cp:revision>
  <dcterms:created xsi:type="dcterms:W3CDTF">2020-04-21T06:42:54Z</dcterms:created>
  <dcterms:modified xsi:type="dcterms:W3CDTF">2020-04-23T09:34:25Z</dcterms:modified>
</cp:coreProperties>
</file>