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5929330"/>
            <a:ext cx="7643866" cy="62820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КГУ «СШИ№9»УОКО подготовила педагог-психолог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Лисейкина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Е.Н.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:\Desktop\Акция Улыбка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-1"/>
            <a:ext cx="7715304" cy="5779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Мы так с тобой давно не виделись!</a:t>
            </a:r>
          </a:p>
          <a:p>
            <a:pPr>
              <a:buNone/>
            </a:pP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Здравствуй, дорогой друг!</a:t>
            </a:r>
            <a:endParaRPr lang="ru-RU" b="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D:\Desktop\Акция Улыбка\Без названия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2143116"/>
            <a:ext cx="6072230" cy="43931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0" dirty="0" smtClean="0">
                <a:effectLst/>
                <a:latin typeface="Times New Roman" pitchFamily="18" charset="0"/>
                <a:cs typeface="Times New Roman" pitchFamily="18" charset="0"/>
              </a:rPr>
              <a:t>Думаю, что за месяц ты подрос и стал серьезнее, ведь тебе приходится теперь быть самостоятельнее и ответственнее.</a:t>
            </a:r>
          </a:p>
        </p:txBody>
      </p:sp>
      <p:pic>
        <p:nvPicPr>
          <p:cNvPr id="3074" name="Picture 2" descr="D:\Desktop\Акция Улыбка\Без названия 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4120" y="1676747"/>
            <a:ext cx="6075400" cy="43954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0" dirty="0" smtClean="0">
                <a:latin typeface="Times New Roman" pitchFamily="18" charset="0"/>
                <a:cs typeface="Times New Roman" pitchFamily="18" charset="0"/>
              </a:rPr>
              <a:t>Ну, не знаю как вы, друзья, а я уже начала скучать по вашим лицам!</a:t>
            </a:r>
            <a:endParaRPr lang="ru-RU" dirty="0"/>
          </a:p>
        </p:txBody>
      </p:sp>
      <p:pic>
        <p:nvPicPr>
          <p:cNvPr id="4098" name="Picture 2" descr="D:\Desktop\Акция Улыбка\School_Little_girls_Smile_Book_568992_1280x85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649422"/>
            <a:ext cx="7429552" cy="4951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86058"/>
            <a:ext cx="8229600" cy="322123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Для этого тебе надо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улыбнуться,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сделать фото,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прислать его любым удобным для тебя способом.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Мы соберем из улыбок фильм и ты сможешь посмотреть на лица друзей!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54230"/>
          </a:xfrm>
        </p:spPr>
        <p:txBody>
          <a:bodyPr>
            <a:normAutofit/>
          </a:bodyPr>
          <a:lstStyle/>
          <a:p>
            <a:pPr algn="ctr"/>
            <a:r>
              <a:rPr lang="ru-RU" sz="4000" b="0" dirty="0" smtClean="0">
                <a:effectLst/>
                <a:latin typeface="Times New Roman" pitchFamily="18" charset="0"/>
                <a:cs typeface="Times New Roman" pitchFamily="18" charset="0"/>
              </a:rPr>
              <a:t>Надеюсь, что карантин не сможет помешать нам встретится. </a:t>
            </a:r>
            <a:endParaRPr lang="ru-RU" sz="4000" b="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D:\Desktop\Акция Улыбка\Без названия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74" y="1857364"/>
            <a:ext cx="2643206" cy="23574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</TotalTime>
  <Words>103</Words>
  <Application>Microsoft Office PowerPoint</Application>
  <PresentationFormat>Экран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Открытая</vt:lpstr>
      <vt:lpstr>Слайд 1</vt:lpstr>
      <vt:lpstr>Здравствуй, дорогой друг!</vt:lpstr>
      <vt:lpstr>Думаю, что за месяц ты подрос и стал серьезнее, ведь тебе приходится теперь быть самостоятельнее и ответственнее.</vt:lpstr>
      <vt:lpstr>Ну, не знаю как вы, друзья, а я уже начала скучать по вашим лицам!</vt:lpstr>
      <vt:lpstr>Надеюсь, что карантин не сможет помешать нам встретится.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Админ</cp:lastModifiedBy>
  <cp:revision>4</cp:revision>
  <dcterms:created xsi:type="dcterms:W3CDTF">2020-04-20T09:02:50Z</dcterms:created>
  <dcterms:modified xsi:type="dcterms:W3CDTF">2020-04-23T09:29:46Z</dcterms:modified>
</cp:coreProperties>
</file>