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5" r:id="rId7"/>
    <p:sldId id="260" r:id="rId8"/>
    <p:sldId id="261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7&amp;v=8zP9jKa48aA&amp;feature=emb_logo" TargetMode="Externa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ZOpTYUbX4yQ" TargetMode="External"/><Relationship Id="rId4" Type="http://schemas.openxmlformats.org/officeDocument/2006/relationships/hyperlink" Target="https://www.youtube.com/watch?v=mnJ4OlOdr6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ktsk.kz/priemnaya-komissiy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0.png"/><Relationship Id="rId4" Type="http://schemas.openxmlformats.org/officeDocument/2006/relationships/hyperlink" Target="https://www.instagram.com/saranskiitekhnicheski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Z4ibtx2Qs_4&amp;feature=youtu.b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640960" cy="5472608"/>
          </a:xfrm>
        </p:spPr>
        <p:txBody>
          <a:bodyPr>
            <a:normAutofit/>
          </a:bodyPr>
          <a:lstStyle/>
          <a:p>
            <a:endParaRPr lang="ru-RU" sz="2600" b="1" cap="all" dirty="0" smtClean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ШКОЛА ДЛЯ РОДИТЕЛЕЙ</a:t>
            </a:r>
          </a:p>
          <a:p>
            <a:r>
              <a:rPr lang="ru-RU" sz="26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«шаг на встречу» </a:t>
            </a:r>
          </a:p>
          <a:p>
            <a:r>
              <a:rPr lang="ru-RU" sz="26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b="1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«На пути выбора Профессии» 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sz="4800" b="1" cap="all" dirty="0" smtClean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5760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КГУ «СШИ №9» УОКО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 –психологическая служба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ya-klass10b.narod.ru/images/p2_backhoe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1357322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ya-klass10b.narod.ru/images/p2_bizshake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785926"/>
            <a:ext cx="1285884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ya-klass10b.narod.ru/images/p2_blueprnt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1500198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ya-klass10b.narod.ru/images/p2_artist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01208"/>
            <a:ext cx="929834" cy="122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&amp;CHcy;&amp;iecy;&amp;lcy;&amp;ocy;&amp;vcy;&amp;iecy;&amp;kcy; - &amp;pcy;&amp;rcy;&amp;icy;&amp;rcy;&amp;ocy;&amp;dcy;&amp;acy;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1368152" cy="99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go2.imgsmail.ru/imgpreview?key=http%3A//dagpravda.ru/images/materials/full_Ovci.jpg&amp;mb=imgdb_preview_436&amp;q=90&amp;w=134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01208"/>
            <a:ext cx="144016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gb" descr="http://t3.gstatic.com/images?q=tbn:3CZXxWTVZOiK3M::visualrian.ru/storage/PreviewWM/1690/64/169064.jpg&amp;t=1&amp;h=183&amp;w=275&amp;usg=__hrBRN1BXb_U8CoQLhx_YQG5BGA4=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7164288" y="4221088"/>
            <a:ext cx="1440160" cy="1296144"/>
          </a:xfrm>
          <a:prstGeom prst="rect">
            <a:avLst/>
          </a:prstGeom>
        </p:spPr>
      </p:pic>
      <p:pic>
        <p:nvPicPr>
          <p:cNvPr id="13" name="Picture 7" descr="12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4149080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~PP2619.WAV">
            <a:hlinkClick r:id="" action="ppaction://media"/>
          </p:cNvPr>
          <p:cNvPicPr>
            <a:picLocks noRot="1" noChangeAspect="1"/>
          </p:cNvPicPr>
          <p:nvPr>
            <a:wavAudioFile r:embed="rId1" name="~PP2619.WAV"/>
          </p:nvPr>
        </p:nvPicPr>
        <p:blipFill>
          <a:blip r:embed="rId11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  <p:pic>
        <p:nvPicPr>
          <p:cNvPr id="14" name="Рисунок 13" descr="http://xn----7sbbdaxmh6bxb8ei.xn--p1ai/images/gazeta/2015/8/cdbfda30ac3cbbfe3840c5dd79f439b4_XL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5373216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dachaproekt.ru/wp-content/uploads/2018/04/lawn-mower-2127637_960_72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5373216"/>
            <a:ext cx="1572766" cy="11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«Займись таким трудом, который приносил бы тебе честь и доход».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5857892"/>
            <a:ext cx="7972452" cy="4286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altLang="ru-RU" dirty="0" smtClean="0">
                <a:latin typeface="Times New Roman" pitchFamily="18" charset="0"/>
              </a:rPr>
              <a:t>Успехов в выборе профессии!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Desktop\удаленный псих\профффф\1507817563general_pages_12_october_2017_i33010_proforientacionnaya_rabota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4429156" cy="425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«Карагандинский колледж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питания и сервиса»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4114800" cy="4968552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о выборе профессии – это  ответственный шаг выпускника школы, </a:t>
            </a:r>
          </a:p>
          <a:p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чтобы получить специальность и получить профессиональные навыки, нужно выбрать колледж, где можно продолжить обучение после школы. 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По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даным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ссылкам вы можете наглядно ознакомиться с профессиями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https://www.youtube.com/watch?time_continue=17&amp;v=8zP9jKa48aA&amp;feature=emb_logo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hlinkClick r:id="rId4"/>
            </a:endParaRPr>
          </a:p>
          <a:p>
            <a:pPr>
              <a:buNone/>
            </a:pPr>
            <a:r>
              <a:rPr lang="ru-RU" sz="2400" dirty="0" smtClean="0">
                <a:hlinkClick r:id="rId4"/>
              </a:rPr>
              <a:t>  </a:t>
            </a:r>
            <a:r>
              <a:rPr lang="en-US" dirty="0" smtClean="0">
                <a:hlinkClick r:id="rId4"/>
              </a:rPr>
              <a:t>https://www.youtube.com/watch?v=mnJ4OlOdr6k</a:t>
            </a:r>
            <a:endParaRPr lang="ru-RU" dirty="0" smtClean="0"/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hlinkClick r:id="rId5"/>
              </a:rPr>
              <a:t>https://www.youtube.com/watch?v=ZOpTYUbX4yQ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B007\Desktop\фото по профориентации\IMG-20200420-WA0136.jpg"/>
          <p:cNvPicPr>
            <a:picLocks noChangeAspect="1" noChangeArrowheads="1"/>
          </p:cNvPicPr>
          <p:nvPr/>
        </p:nvPicPr>
        <p:blipFill>
          <a:blip r:embed="rId6" cstate="print"/>
          <a:srcRect b="10526"/>
          <a:stretch>
            <a:fillRect/>
          </a:stretch>
        </p:blipFill>
        <p:spPr bwMode="auto">
          <a:xfrm>
            <a:off x="4669054" y="1700808"/>
            <a:ext cx="4295434" cy="4032448"/>
          </a:xfrm>
          <a:prstGeom prst="rect">
            <a:avLst/>
          </a:prstGeom>
          <a:noFill/>
        </p:spPr>
      </p:pic>
      <p:pic>
        <p:nvPicPr>
          <p:cNvPr id="11" name="~PP2746.WAV">
            <a:hlinkClick r:id="" action="ppaction://media"/>
          </p:cNvPr>
          <p:cNvPicPr>
            <a:picLocks noRot="1" noChangeAspect="1"/>
          </p:cNvPicPr>
          <p:nvPr>
            <a:wavAudioFile r:embed="rId1" name="~PP2746.WAV"/>
          </p:nvPr>
        </p:nvPicPr>
        <p:blipFill>
          <a:blip r:embed="rId7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3384376" cy="26642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04.03.2020г.  Выпускники 9-10 –</a:t>
            </a:r>
            <a:r>
              <a:rPr lang="ru-RU" b="1" dirty="0" err="1" smtClean="0">
                <a:solidFill>
                  <a:srgbClr val="002060"/>
                </a:solidFill>
              </a:rPr>
              <a:t>х</a:t>
            </a:r>
            <a:r>
              <a:rPr lang="ru-RU" b="1" dirty="0" smtClean="0">
                <a:solidFill>
                  <a:srgbClr val="002060"/>
                </a:solidFill>
              </a:rPr>
              <a:t> классов посетили колледж и познакомились с профессиями: повар, кондитер, помощник администратора, парикмахер.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1505931"/>
            <a:ext cx="3754760" cy="554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B007\Desktop\фото по профориентации\IMG-20200420-WA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5040560" cy="3162072"/>
          </a:xfrm>
          <a:prstGeom prst="rect">
            <a:avLst/>
          </a:prstGeom>
          <a:noFill/>
        </p:spPr>
      </p:pic>
      <p:pic>
        <p:nvPicPr>
          <p:cNvPr id="1027" name="Picture 3" descr="C:\Users\B007\Desktop\фото по профориентации\IMG-20200420-WA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0"/>
            <a:ext cx="5184576" cy="355910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l="14662" r="13945"/>
          <a:stretch>
            <a:fillRect/>
          </a:stretch>
        </p:blipFill>
        <p:spPr bwMode="auto">
          <a:xfrm>
            <a:off x="0" y="2897560"/>
            <a:ext cx="37799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5877272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8-(7212)44-30-18</a:t>
            </a:r>
            <a:endParaRPr lang="ru-RU" dirty="0"/>
          </a:p>
        </p:txBody>
      </p:sp>
      <p:pic>
        <p:nvPicPr>
          <p:cNvPr id="18" name="~PP3826.WAV">
            <a:hlinkClick r:id="" action="ppaction://media"/>
          </p:cNvPr>
          <p:cNvPicPr>
            <a:picLocks noRot="1" noChangeAspect="1"/>
          </p:cNvPicPr>
          <p:nvPr>
            <a:wavAudioFile r:embed="rId1" name="~PP3826.WAV"/>
          </p:nvPr>
        </p:nvPicPr>
        <p:blipFill>
          <a:blip r:embed="rId6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832648" cy="850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Карагандинский технико-строительный колледж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B007\Desktop\фото по профориентации\20200304_1450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2777452" cy="216024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941981"/>
            <a:ext cx="345638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в Карагандинском технико-строительном колледже позволяет накопить необходимый объем знаний для получения специальности.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Колледж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находится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 адресу: г. Караганда  ул. Кирпичная, 8а.</a:t>
            </a:r>
            <a:r>
              <a:rPr lang="ru-RU" b="1" dirty="0" smtClean="0">
                <a:solidFill>
                  <a:srgbClr val="002060"/>
                </a:solidFill>
              </a:rPr>
              <a:t>   тел.44-12-65</a:t>
            </a:r>
            <a:endParaRPr lang="ru-RU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733256"/>
            <a:ext cx="3385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http://ktsk.kz/priemnaya-komissiya/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4869160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28.02.2020г. Выпускники 9-10 –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классов посетили колледж и познакомились с профессиями: мебельное производство, декоративно -прикладное искусство и народные промыслы, строительство и эксплуатация зданий и сооружений </a:t>
            </a:r>
          </a:p>
        </p:txBody>
      </p:sp>
      <p:pic>
        <p:nvPicPr>
          <p:cNvPr id="7" name="Picture 2" descr="C:\Users\B007\Desktop\фото по профориентации\IMG-20200420-WA0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4664"/>
            <a:ext cx="2520280" cy="1667717"/>
          </a:xfrm>
          <a:prstGeom prst="rect">
            <a:avLst/>
          </a:prstGeom>
          <a:noFill/>
        </p:spPr>
      </p:pic>
      <p:pic>
        <p:nvPicPr>
          <p:cNvPr id="8" name="Picture 3" descr="C:\Users\B007\Desktop\фото по профориентации\IMG-20200420-WA01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412776"/>
            <a:ext cx="2657256" cy="1758356"/>
          </a:xfrm>
          <a:prstGeom prst="rect">
            <a:avLst/>
          </a:prstGeom>
          <a:noFill/>
        </p:spPr>
      </p:pic>
      <p:pic>
        <p:nvPicPr>
          <p:cNvPr id="17" name="~PP1856.WAV">
            <a:hlinkClick r:id="" action="ppaction://media"/>
          </p:cNvPr>
          <p:cNvPicPr>
            <a:picLocks noRot="1" noChangeAspect="1"/>
          </p:cNvPicPr>
          <p:nvPr>
            <a:wavAudioFile r:embed="rId1" name="~PP1856.WAV"/>
          </p:nvPr>
        </p:nvPicPr>
        <p:blipFill>
          <a:blip r:embed="rId7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4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Саранский технический колледж г.Сарани (СТК)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007\Desktop\фото по профориентации\IMG-20200420-WA01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836712"/>
            <a:ext cx="5029593" cy="3328176"/>
          </a:xfrm>
          <a:prstGeom prst="rect">
            <a:avLst/>
          </a:prstGeom>
          <a:noFill/>
        </p:spPr>
      </p:pic>
      <p:pic>
        <p:nvPicPr>
          <p:cNvPr id="1027" name="Picture 3" descr="C:\Users\B007\Desktop\фото по профориентации\IMG-20200420-WA0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2949397" cy="1951672"/>
          </a:xfrm>
          <a:prstGeom prst="rect">
            <a:avLst/>
          </a:prstGeom>
          <a:noFill/>
        </p:spPr>
      </p:pic>
      <p:pic>
        <p:nvPicPr>
          <p:cNvPr id="7" name="p90697903" descr="&amp;Kcy;&amp;acy;&amp;mcy;&amp;iecy;&amp;ncy;&amp;shchcy;&amp;icy;&amp;kcy;&amp;icy;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1943646" cy="163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800878219" descr="&amp;Pcy;&amp;ocy;&amp;rcy;&amp;tcy;&amp;ncy;&amp;ocy;&amp;jcy; - &amp;ucy;&amp;ncy;&amp;icy;&amp;vcy;&amp;iecy;&amp;rcy;&amp;scy;&amp;acy;&amp;lcy;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02433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~PP1997.WAV">
            <a:hlinkClick r:id="" action="ppaction://media"/>
          </p:cNvPr>
          <p:cNvPicPr>
            <a:picLocks noRot="1" noChangeAspect="1"/>
          </p:cNvPicPr>
          <p:nvPr>
            <a:wavAudioFile r:embed="rId1" name="~PP1997.WAV"/>
          </p:nvPr>
        </p:nvPicPr>
        <p:blipFill>
          <a:blip r:embed="rId7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816424" cy="13541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Выпускники  2020 г. с экскурсией  посетили СТК и познакомились с профессиями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5559" t="28195" r="39971" b="25666"/>
          <a:stretch>
            <a:fillRect/>
          </a:stretch>
        </p:blipFill>
        <p:spPr bwMode="auto">
          <a:xfrm>
            <a:off x="4427984" y="3211007"/>
            <a:ext cx="4716016" cy="364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5496" t="27562" r="40782" b="27157"/>
          <a:stretch>
            <a:fillRect/>
          </a:stretch>
        </p:blipFill>
        <p:spPr bwMode="auto">
          <a:xfrm>
            <a:off x="4427984" y="0"/>
            <a:ext cx="4716016" cy="328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4662" t="33094" r="51025" b="27531"/>
          <a:stretch>
            <a:fillRect/>
          </a:stretch>
        </p:blipFill>
        <p:spPr bwMode="auto">
          <a:xfrm>
            <a:off x="0" y="2060848"/>
            <a:ext cx="440871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~PP660.WAV">
            <a:hlinkClick r:id="" action="ppaction://media"/>
          </p:cNvPr>
          <p:cNvPicPr>
            <a:picLocks noRot="1" noChangeAspect="1"/>
          </p:cNvPicPr>
          <p:nvPr>
            <a:wavAudioFile r:embed="rId1" name="~PP660.WAV"/>
          </p:nvPr>
        </p:nvPicPr>
        <p:blipFill>
          <a:blip r:embed="rId6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2493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851920" y="4941168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Саранский Технический Колледж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Адрес: г.Сарань, ул. Кольцевая 12 Тел:7-34-87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https://www.instagram.com/saranskiitekhnicheskii</a:t>
            </a:r>
            <a:r>
              <a:rPr lang="en-US" dirty="0" smtClean="0">
                <a:hlinkClick r:id="rId4"/>
              </a:rPr>
              <a:t>/</a:t>
            </a:r>
            <a:endParaRPr lang="ru-RU" dirty="0"/>
          </a:p>
        </p:txBody>
      </p:sp>
      <p:pic>
        <p:nvPicPr>
          <p:cNvPr id="14" name="~PP486.WAV">
            <a:hlinkClick r:id="" action="ppaction://media"/>
          </p:cNvPr>
          <p:cNvPicPr>
            <a:picLocks noRot="1" noChangeAspect="1"/>
          </p:cNvPicPr>
          <p:nvPr>
            <a:wavAudioFile r:embed="rId1" name="~PP486.WAV"/>
          </p:nvPr>
        </p:nvPicPr>
        <p:blipFill>
          <a:blip r:embed="rId5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857892"/>
            <a:ext cx="7772400" cy="7032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Пройди по ссылке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 descr="D:\Desktop\удаленный псих\профффф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73" y="571480"/>
            <a:ext cx="7239051" cy="5429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https://www.youtube.com/watch?v=Z4ibtx2Qs_4&amp;feature=youtu.be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~PP3653.WAV">
            <a:hlinkClick r:id="" action="ppaction://media"/>
          </p:cNvPr>
          <p:cNvPicPr>
            <a:picLocks noRot="1" noChangeAspect="1"/>
          </p:cNvPicPr>
          <p:nvPr>
            <a:wavAudioFile r:embed="rId1" name="~PP3653.WAV"/>
          </p:nvPr>
        </p:nvPicPr>
        <p:blipFill>
          <a:blip r:embed="rId5" cstate="print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родителям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58204" cy="4805378"/>
          </a:xfrm>
        </p:spPr>
        <p:txBody>
          <a:bodyPr>
            <a:normAutofit fontScale="25000" lnSpcReduction="20000"/>
          </a:bodyPr>
          <a:lstStyle/>
          <a:p>
            <a:pPr indent="274320">
              <a:lnSpc>
                <a:spcPct val="120000"/>
              </a:lnSpc>
              <a:spcBef>
                <a:spcPts val="0"/>
              </a:spcBef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Ваш ребенок стоит на пороге, пожалуй, наиболее важного шага в жизни – выбора профессии.</a:t>
            </a:r>
          </a:p>
          <a:p>
            <a:pPr indent="274320">
              <a:lnSpc>
                <a:spcPct val="120000"/>
              </a:lnSpc>
              <a:spcBef>
                <a:spcPts val="0"/>
              </a:spcBef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Вы- обладаете большим жизненным опытом. Ваш ребенок – стремлением скорее стать взрослым.</a:t>
            </a:r>
          </a:p>
          <a:p>
            <a:pPr indent="274320">
              <a:lnSpc>
                <a:spcPct val="120000"/>
              </a:lnSpc>
              <a:spcBef>
                <a:spcPts val="0"/>
              </a:spcBef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                            В Ваших силах направить   </a:t>
            </a:r>
          </a:p>
          <a:p>
            <a:pPr indent="27432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                            это стремление так, чтобы </a:t>
            </a:r>
          </a:p>
          <a:p>
            <a:pPr indent="27432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                            приобретенная профессия  </a:t>
            </a:r>
          </a:p>
          <a:p>
            <a:pPr indent="27432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                            стала основой не только         </a:t>
            </a:r>
          </a:p>
          <a:p>
            <a:pPr indent="27432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                            финансового благополучия,                                </a:t>
            </a:r>
          </a:p>
          <a:p>
            <a:pPr indent="27432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                             но, что не менее важно, нравилась, радовала, </a:t>
            </a:r>
            <a:r>
              <a:rPr lang="ru-RU" sz="11200" dirty="0" smtClean="0"/>
              <a:t>вдохновляла</a:t>
            </a:r>
            <a:r>
              <a:rPr lang="ru-RU" sz="5900" dirty="0" smtClean="0"/>
              <a:t>..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D:\Desktop\Акция Улыбк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429000"/>
            <a:ext cx="2571753" cy="2571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334</TotalTime>
  <Words>265</Words>
  <Application>Microsoft Office PowerPoint</Application>
  <PresentationFormat>Экран (4:3)</PresentationFormat>
  <Paragraphs>48</Paragraphs>
  <Slides>10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КГУ «СШИ №9» УОКО   социально –психологическая служба </vt:lpstr>
      <vt:lpstr>«Карагандинский колледж  питания и сервиса»</vt:lpstr>
      <vt:lpstr>Слайд 3</vt:lpstr>
      <vt:lpstr>Карагандинский технико-строительный колледж</vt:lpstr>
      <vt:lpstr>Саранский технический колледж г.Сарани (СТК)</vt:lpstr>
      <vt:lpstr>Выпускники  2020 г. с экскурсией  посетили СТК и познакомились с профессиями</vt:lpstr>
      <vt:lpstr>Слайд 7</vt:lpstr>
      <vt:lpstr>Пройди по ссылке</vt:lpstr>
      <vt:lpstr>Рекомендации родителям</vt:lpstr>
      <vt:lpstr>«Займись таким трудом, который приносил бы тебе честь и доход».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«СШИ №9» УОКО</dc:title>
  <dc:creator>B007</dc:creator>
  <cp:lastModifiedBy>Админ</cp:lastModifiedBy>
  <cp:revision>24</cp:revision>
  <dcterms:created xsi:type="dcterms:W3CDTF">2020-04-20T11:36:29Z</dcterms:created>
  <dcterms:modified xsi:type="dcterms:W3CDTF">2020-04-23T09:36:00Z</dcterms:modified>
</cp:coreProperties>
</file>