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46F6D-27A0-417A-8910-30A4A62F1B76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9815E-875E-41F0-85A0-837A02026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41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9815E-875E-41F0-85A0-837A0202689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081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9815E-875E-41F0-85A0-837A0202689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081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5F5B-E858-4244-B0F1-CC189CD45939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3BB5-5982-4587-BC03-E5B57C8FB0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5F5B-E858-4244-B0F1-CC189CD45939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3BB5-5982-4587-BC03-E5B57C8F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5F5B-E858-4244-B0F1-CC189CD45939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3BB5-5982-4587-BC03-E5B57C8F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5F5B-E858-4244-B0F1-CC189CD45939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3BB5-5982-4587-BC03-E5B57C8FB0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5F5B-E858-4244-B0F1-CC189CD45939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3BB5-5982-4587-BC03-E5B57C8F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5F5B-E858-4244-B0F1-CC189CD45939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3BB5-5982-4587-BC03-E5B57C8FB0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5F5B-E858-4244-B0F1-CC189CD45939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3BB5-5982-4587-BC03-E5B57C8FB0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5F5B-E858-4244-B0F1-CC189CD45939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3BB5-5982-4587-BC03-E5B57C8F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5F5B-E858-4244-B0F1-CC189CD45939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3BB5-5982-4587-BC03-E5B57C8F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5F5B-E858-4244-B0F1-CC189CD45939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3BB5-5982-4587-BC03-E5B57C8F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5F5B-E858-4244-B0F1-CC189CD45939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3BB5-5982-4587-BC03-E5B57C8FB0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765F5B-E858-4244-B0F1-CC189CD45939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583BB5-5982-4587-BC03-E5B57C8FB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wallpapertag.com/wallpaper/full/b/f/f/843090-free-download-pakistan-flag-wallpapers-hd-2018-1920x1200-for-iphone-5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20095165">
            <a:off x="-410370" y="2353956"/>
            <a:ext cx="9938504" cy="180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rgbClr val="0070C0"/>
                </a:solidFill>
                <a:latin typeface="Arial Black" pitchFamily="34" charset="0"/>
              </a:rPr>
              <a:t>Казахстан – наш общий дом</a:t>
            </a:r>
            <a:endParaRPr lang="ru-RU" b="1" i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7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a44/0005c31b-b218c5fd/img3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845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ds05.infourok.ru/uploads/ex/126e/00078c7d-a65488df/img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774" t="9677" r="7096" b="1161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096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yujanka.kz/wp-content/uploads/2019/04/6-011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797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1.infourok.ru/uploads/ex/02b5/00009ef4-1987e026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73" t="25402" r="3004" b="4170"/>
          <a:stretch/>
        </p:blipFill>
        <p:spPr bwMode="auto">
          <a:xfrm>
            <a:off x="3255904" y="87534"/>
            <a:ext cx="2612239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igraika.kz/image/cache/import_files/f8/f85e7732-b405-11e9-80d8-42f2e92ec9f1-768x768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66" r="12878"/>
          <a:stretch/>
        </p:blipFill>
        <p:spPr bwMode="auto">
          <a:xfrm>
            <a:off x="251520" y="3717032"/>
            <a:ext cx="2376264" cy="301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lib.kstu.kz/wp-content/uploads/2018/09/9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7534"/>
            <a:ext cx="261683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www.encyclopedia.ru/upload/iblock/7b1/narod-kazakh-ru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52028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ello_html_4077ba1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199" y="3356992"/>
            <a:ext cx="2616835" cy="3404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s://ok-vichuga.ivn.muzkult.ru/media/2017/08/29/1234780131/image_image_120663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1" y="4149079"/>
            <a:ext cx="2878434" cy="2612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282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fs03.metod-kopilka.ru/images/doc/58/57692/1/img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08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43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f.ppt-online.org/files/slide/n/nZITphqL3JlgdPHo7fXsijV2UtAS5M461ONecR/slide-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651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engrinews.kz/userdata/gallery/gallery_289/thumb_b/photo_653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41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5123439"/>
            <a:ext cx="9143999" cy="1721128"/>
          </a:xfrm>
        </p:spPr>
        <p:txBody>
          <a:bodyPr/>
          <a:lstStyle/>
          <a:p>
            <a:pPr marL="0" indent="0" algn="l">
              <a:buNone/>
            </a:pPr>
            <a:r>
              <a:rPr lang="ru-RU" sz="1400" dirty="0" smtClean="0">
                <a:latin typeface="Arial Black" pitchFamily="34" charset="0"/>
              </a:rPr>
              <a:t/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>
                <a:latin typeface="Arial Black" pitchFamily="34" charset="0"/>
              </a:rPr>
              <a:t/>
            </a:r>
            <a:br>
              <a:rPr lang="ru-RU" sz="1400" dirty="0">
                <a:latin typeface="Arial Black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Русские </a:t>
            </a: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–вторая по численности национальная группа в Казахстане. Проживают преимущественно в Северо – Казахстанской, Восточно – Казахстанской, Карагандинской  и </a:t>
            </a:r>
            <a:r>
              <a:rPr lang="ru-RU" sz="1800" dirty="0" err="1">
                <a:solidFill>
                  <a:srgbClr val="002060"/>
                </a:solidFill>
                <a:latin typeface="Arial Black" pitchFamily="34" charset="0"/>
              </a:rPr>
              <a:t>Костанайской</a:t>
            </a: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 областях</a:t>
            </a:r>
          </a:p>
        </p:txBody>
      </p:sp>
    </p:spTree>
    <p:extLst>
      <p:ext uri="{BB962C8B-B14F-4D97-AF65-F5344CB8AC3E}">
        <p14:creationId xmlns:p14="http://schemas.microsoft.com/office/powerpoint/2010/main" xmlns="" val="13149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4.infourok.ru/uploads/ex/0ae8/000959b7-4be0ece4/img2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media.nazaccent.ru/files/49/8b/498bde42c5d9d68253e794174c336d07_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3024336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8155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f.ppt-online.org/files/slide/n/nZITphqL3JlgdPHo7fXsijV2UtAS5M461ONecR/slide-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173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pdb/1823871/9e9ebd65-335f-4ce2-a98f-44d5fbaae4f8/s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4269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</TotalTime>
  <Words>7</Words>
  <Application>Microsoft Office PowerPoint</Application>
  <PresentationFormat>Экран (4:3)</PresentationFormat>
  <Paragraphs>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  Русские –вторая по численности национальная группа в Казахстане. Проживают преимущественно в Северо – Казахстанской, Восточно – Казахстанской, Карагандинской  и Костанайской областях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Админ</cp:lastModifiedBy>
  <cp:revision>7</cp:revision>
  <dcterms:created xsi:type="dcterms:W3CDTF">2020-04-04T12:05:08Z</dcterms:created>
  <dcterms:modified xsi:type="dcterms:W3CDTF">2020-05-12T07:06:33Z</dcterms:modified>
</cp:coreProperties>
</file>