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7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2730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1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05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15660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85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8870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187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596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39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2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515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470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365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032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668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278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184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12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64320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Домашний кинотеатр.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Фильмы для семейного просмотра.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КГУ «СШИ№9»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Продолжаем наши встречи на </a:t>
            </a:r>
          </a:p>
          <a:p>
            <a:pPr indent="0" algn="ctr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диване семейного кинозала.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Надеюсь, что и на этот раз подобранное  нами  видео будет интересно.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 более, что мы учли интересы всех членов семьи: младших школьников, старшеклассников и родителей.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00042"/>
            <a:ext cx="8358246" cy="5411180"/>
          </a:xfrm>
        </p:spPr>
        <p:txBody>
          <a:bodyPr>
            <a:normAutofit/>
          </a:bodyPr>
          <a:lstStyle/>
          <a:p>
            <a:pPr indent="34290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Ну, в каком еще мультфильме можно узнать об устройстве сложных приборов и одновременно стать участником захватывающих дух приключений.</a:t>
            </a:r>
          </a:p>
          <a:p>
            <a:pPr indent="342900">
              <a:spcBef>
                <a:spcPts val="0"/>
              </a:spcBef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spcBef>
                <a:spcPts val="0"/>
              </a:spcBef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5" descr="В стране невыученных уроков» Лия Гераскина - купить книгу «В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Picture 2" descr="D:\Desktop\кино+диван 4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714620"/>
            <a:ext cx="6667472" cy="3750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274638"/>
            <a:ext cx="5357850" cy="6154758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История про мальчика, потерявшегося в джунглях известна всем. А если это неизвестная, дикая планета? Как выжить если ты совсем один? Можно ли подружиться с тем, кто совсем на тебя не похож? Получится ли главному герою вернуться домой?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Хотите узнать ответы на эти вопросы? Тогда стоит посмотреть этот фильм.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Desktop\кино+диван 4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1214422"/>
            <a:ext cx="3157133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4500594" cy="594044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Интересная история о  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том как  важно доводить начатое дело до конца, выполнять данное обещание, верить друг другу и дорожить  родными людьми.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не смотря на то, что фильм вышел на экраны довольно давно, он  будет интересен для просмотра все семье.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Desktop\кино+диван 4\6c26f865-7da2-4d2f-8ed1-3e689127e7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571480"/>
            <a:ext cx="3698101" cy="5467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657227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Современное продолжение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уже знакомой истории.  Но!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И хотя в прокате он идет без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возрастных ограничений,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лучше будет посмотреть его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вместе со старшими детьми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(+16). Почему? В фильме словно в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коктейле перемешаны природа,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драки, дикие животные, погони 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головокружительные трюки..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этом фильм помогает понять, чего ждут от жизни подростки, как предъявляют себя социуму, как родителям научиться понимать и принимать взрослеющих детей.</a:t>
            </a:r>
            <a:endParaRPr lang="ru-RU" dirty="0"/>
          </a:p>
        </p:txBody>
      </p:sp>
      <p:pic>
        <p:nvPicPr>
          <p:cNvPr id="4098" name="Picture 2" descr="D:\Desktop\кино+диван 4\9155fcf61b13b4390c1923464c23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3010008" cy="4618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000792"/>
          </a:xfrm>
        </p:spPr>
        <p:txBody>
          <a:bodyPr>
            <a:normAutofit fontScale="92500" lnSpcReduction="10000"/>
          </a:bodyPr>
          <a:lstStyle/>
          <a:p>
            <a:pPr indent="34290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Этот филь первый </a:t>
            </a:r>
          </a:p>
          <a:p>
            <a:pPr indent="34290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раз лучше посмотреть                                                родителям одним, чтобы                                                   решить будите ли вы смотреть                                                 его всей семьей или…. пока                                          оставите этот фильм для себя.                                                   О чем этот фильм?                                                                      О сложности и жестокости мира                                              (и очень реалистично, не смотря                                              на то, что главные герои фильма                                    роботы, но разве человеческая                                   жестокость имеет оправдание?), о том как порой трудно ребенку разобраться во всех тонкостях жизни. А еще о вере ребенка в того человека, которого он любит. Фильм затрагивает что-то очень глубокое, что мы взрослые прячем порой даже от себя.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Desktop\кино+диван 4\1409180901_iskusstvennyy-raz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0"/>
            <a:ext cx="3437104" cy="4332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970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Приятного просмотра!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390</TotalTime>
  <Words>231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Домашний кинотеатр.  Фильмы для семейного просмотра.</vt:lpstr>
      <vt:lpstr>Слайд 2</vt:lpstr>
      <vt:lpstr>Слайд 3</vt:lpstr>
      <vt:lpstr>   История про мальчика, потерявшегося в джунглях известна всем. А если это неизвестная, дикая планета? Как выжить если ты совсем один? Можно ли подружиться с тем, кто совсем на тебя не похож? Получится ли главному герою вернуться домой?  Хотите узнать ответы на эти вопросы? Тогда стоит посмотреть этот фильм.                               </vt:lpstr>
      <vt:lpstr>      Интересная история о              том как  важно доводить начатое дело до конца, выполнять данное обещание, верить друг другу и дорожить  родными людьми. И не смотря на то, что фильм вышел на экраны довольно давно, он  будет интересен для просмотра все семье.</vt:lpstr>
      <vt:lpstr>                                     Современное продолжение                                   уже знакомой истории.  Но!                                   И хотя в прокате он идет без                                   возрастных ограничений,                                   лучше будет посмотреть его                                   вместе со старшими детьми                                   (+16). Почему? В фильме словно в                                   коктейле перемешаны природа,                                   драки, дикие животные, погони и                                   головокружительные трюки..  При этом фильм помогает понять, чего ждут от жизни подростки, как предъявляют себя социуму, как родителям научиться понимать и принимать взрослеющих детей.</vt:lpstr>
      <vt:lpstr>Слайд 7</vt:lpstr>
      <vt:lpstr>Приятного просмотра!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Домашний кинотеатр.  Фильмы для семейного просмотра.</dc:title>
  <dc:creator>Админ</dc:creator>
  <cp:lastModifiedBy>Админ</cp:lastModifiedBy>
  <cp:revision>45</cp:revision>
  <dcterms:created xsi:type="dcterms:W3CDTF">2020-04-09T11:17:45Z</dcterms:created>
  <dcterms:modified xsi:type="dcterms:W3CDTF">2020-05-12T07:08:58Z</dcterms:modified>
</cp:coreProperties>
</file>