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3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8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11.06.2015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11.06.2015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11.06.2015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11.06.2015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11.06.2015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11.06.2015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11.06.2015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11.06.2015</a:t>
            </a:fld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11.06.2015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11.06.2015</a:t>
            </a:fld>
            <a:endParaRPr lang="ru-RU" dirty="0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11.06.2015</a:t>
            </a:fld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11.06.2015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/>
              <a:t>Пришкольный лагерь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«Радуга»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0224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122" y="332656"/>
            <a:ext cx="4439313" cy="29523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429000"/>
            <a:ext cx="3744416" cy="30282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410418"/>
            <a:ext cx="4032448" cy="30467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78394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975" y="476672"/>
            <a:ext cx="4032448" cy="26642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501008"/>
            <a:ext cx="3865655" cy="29571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0" t="2532"/>
          <a:stretch/>
        </p:blipFill>
        <p:spPr>
          <a:xfrm>
            <a:off x="4572000" y="3501008"/>
            <a:ext cx="4176464" cy="2956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2805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61" b="11687"/>
          <a:stretch/>
        </p:blipFill>
        <p:spPr>
          <a:xfrm>
            <a:off x="2195736" y="332656"/>
            <a:ext cx="4334589" cy="27363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3" t="3676" r="4696"/>
          <a:stretch/>
        </p:blipFill>
        <p:spPr>
          <a:xfrm>
            <a:off x="467544" y="3267212"/>
            <a:ext cx="3816424" cy="32288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4" t="10890" r="-455" b="9854"/>
          <a:stretch/>
        </p:blipFill>
        <p:spPr>
          <a:xfrm>
            <a:off x="4716016" y="3267212"/>
            <a:ext cx="3960440" cy="32288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16042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332656"/>
            <a:ext cx="4176464" cy="27662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84" r="34896"/>
          <a:stretch/>
        </p:blipFill>
        <p:spPr>
          <a:xfrm>
            <a:off x="467544" y="3195509"/>
            <a:ext cx="3888432" cy="32616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4" t="7108"/>
          <a:stretch/>
        </p:blipFill>
        <p:spPr>
          <a:xfrm>
            <a:off x="4792247" y="3176750"/>
            <a:ext cx="3884209" cy="32616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54983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302" y="404664"/>
            <a:ext cx="4457435" cy="29523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474043"/>
            <a:ext cx="3816424" cy="31233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0" t="-744" r="19729" b="744"/>
          <a:stretch/>
        </p:blipFill>
        <p:spPr>
          <a:xfrm>
            <a:off x="4572000" y="3474042"/>
            <a:ext cx="4104456" cy="31233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91943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118" y="474504"/>
            <a:ext cx="4131282" cy="27363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56992"/>
            <a:ext cx="4032448" cy="33162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320987"/>
            <a:ext cx="3960440" cy="33882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9099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773" y="542134"/>
            <a:ext cx="4032448" cy="26708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56992"/>
            <a:ext cx="4104456" cy="30534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t="14649" r="2" b="2982"/>
          <a:stretch/>
        </p:blipFill>
        <p:spPr>
          <a:xfrm>
            <a:off x="4644008" y="3335854"/>
            <a:ext cx="4104456" cy="30534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26066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476672"/>
            <a:ext cx="4028212" cy="25922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204804"/>
            <a:ext cx="4178487" cy="34563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166864"/>
            <a:ext cx="3888432" cy="34943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84025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772" y="476672"/>
            <a:ext cx="3672408" cy="24323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068960"/>
            <a:ext cx="4032448" cy="33882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38" r="23636"/>
          <a:stretch/>
        </p:blipFill>
        <p:spPr>
          <a:xfrm>
            <a:off x="4716016" y="3075531"/>
            <a:ext cx="4032448" cy="33816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15781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727" y="513973"/>
            <a:ext cx="4392488" cy="29093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645024"/>
            <a:ext cx="4059076" cy="29523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642431"/>
            <a:ext cx="3887020" cy="29549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13379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634" y="567077"/>
            <a:ext cx="4248472" cy="24789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284984"/>
            <a:ext cx="3883959" cy="280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280436"/>
            <a:ext cx="4032448" cy="280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65349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223" y="404664"/>
            <a:ext cx="4131283" cy="27363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0" t="6879"/>
          <a:stretch/>
        </p:blipFill>
        <p:spPr>
          <a:xfrm>
            <a:off x="467544" y="3284984"/>
            <a:ext cx="4104456" cy="33882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07" r="21970"/>
          <a:stretch/>
        </p:blipFill>
        <p:spPr>
          <a:xfrm>
            <a:off x="4754132" y="3284984"/>
            <a:ext cx="3956739" cy="33882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71278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7" t="22805" r="608" b="360"/>
          <a:stretch/>
        </p:blipFill>
        <p:spPr>
          <a:xfrm>
            <a:off x="2309813" y="530099"/>
            <a:ext cx="4292346" cy="2592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" t="19460" r="-1818" b="17402"/>
          <a:stretch/>
        </p:blipFill>
        <p:spPr>
          <a:xfrm>
            <a:off x="443105" y="3284984"/>
            <a:ext cx="3768855" cy="33918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88" t="21977" r="3485"/>
          <a:stretch/>
        </p:blipFill>
        <p:spPr>
          <a:xfrm>
            <a:off x="4427984" y="3284984"/>
            <a:ext cx="4302356" cy="33348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79579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8" r="14626"/>
          <a:stretch/>
        </p:blipFill>
        <p:spPr>
          <a:xfrm>
            <a:off x="2296377" y="530650"/>
            <a:ext cx="4313143" cy="266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194649"/>
            <a:ext cx="3801682" cy="280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6" t="1601" r="18182" b="7565"/>
          <a:stretch/>
        </p:blipFill>
        <p:spPr>
          <a:xfrm>
            <a:off x="4726601" y="3194649"/>
            <a:ext cx="3888000" cy="280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94396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" r="6003" b="17808"/>
          <a:stretch/>
        </p:blipFill>
        <p:spPr>
          <a:xfrm>
            <a:off x="2627784" y="411113"/>
            <a:ext cx="4251091" cy="26642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5" r="11667"/>
          <a:stretch/>
        </p:blipFill>
        <p:spPr>
          <a:xfrm>
            <a:off x="539552" y="3138676"/>
            <a:ext cx="3744416" cy="280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0" t="2304" r="-6515"/>
          <a:stretch/>
        </p:blipFill>
        <p:spPr>
          <a:xfrm>
            <a:off x="4716016" y="3138676"/>
            <a:ext cx="3960440" cy="28402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78407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391" y="476672"/>
            <a:ext cx="3699234" cy="24501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13758" r="22651" b="12581"/>
          <a:stretch/>
        </p:blipFill>
        <p:spPr>
          <a:xfrm>
            <a:off x="467544" y="3140968"/>
            <a:ext cx="3744416" cy="29550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3" t="6561" r="18653" b="20057"/>
          <a:stretch/>
        </p:blipFill>
        <p:spPr>
          <a:xfrm>
            <a:off x="4644008" y="3140968"/>
            <a:ext cx="4110561" cy="29550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1580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332656"/>
            <a:ext cx="4032448" cy="2808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3284984"/>
            <a:ext cx="3744417" cy="31722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97" r="9051"/>
          <a:stretch/>
        </p:blipFill>
        <p:spPr>
          <a:xfrm>
            <a:off x="4427984" y="3284983"/>
            <a:ext cx="4248472" cy="31722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39135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5" t="5357" r="14315" b="18115"/>
          <a:stretch/>
        </p:blipFill>
        <p:spPr>
          <a:xfrm>
            <a:off x="2627783" y="476672"/>
            <a:ext cx="4032449" cy="26669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2" t="20588" r="14244" b="6878"/>
          <a:stretch/>
        </p:blipFill>
        <p:spPr>
          <a:xfrm>
            <a:off x="467544" y="3356992"/>
            <a:ext cx="3888432" cy="32407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88" t="18088" r="23939"/>
          <a:stretch/>
        </p:blipFill>
        <p:spPr>
          <a:xfrm>
            <a:off x="4644008" y="3356992"/>
            <a:ext cx="4081442" cy="32407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7875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476672"/>
            <a:ext cx="4176464" cy="2592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33611"/>
            <a:ext cx="4104456" cy="31235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333612"/>
            <a:ext cx="3816423" cy="31235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2020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624" y="404664"/>
            <a:ext cx="4204702" cy="27849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76" y="3504880"/>
            <a:ext cx="4033223" cy="29523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3" y="3501008"/>
            <a:ext cx="3816424" cy="2956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92300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100</TotalTime>
  <Words>2</Words>
  <Application>Microsoft Office PowerPoint</Application>
  <PresentationFormat>Экран (4:3)</PresentationFormat>
  <Paragraphs>1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Эркер</vt:lpstr>
      <vt:lpstr>Пришкольный лагерь  «Радуга»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Пришкольный лагерь  «Радуга»</dc:title>
  <dc:creator>B003</dc:creator>
  <cp:lastModifiedBy>B003</cp:lastModifiedBy>
  <cp:revision>12</cp:revision>
  <dcterms:created xsi:type="dcterms:W3CDTF">2015-06-11T04:15:26Z</dcterms:created>
  <dcterms:modified xsi:type="dcterms:W3CDTF">2015-06-11T09:00:32Z</dcterms:modified>
</cp:coreProperties>
</file>