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5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428604"/>
            <a:ext cx="7772400" cy="1000132"/>
          </a:xfrm>
        </p:spPr>
        <p:txBody>
          <a:bodyPr>
            <a:normAutofit/>
          </a:bodyPr>
          <a:lstStyle/>
          <a:p>
            <a:pPr algn="ctr"/>
            <a:r>
              <a:rPr lang="ru-RU" sz="4400" b="0" dirty="0" smtClean="0">
                <a:latin typeface="Times New Roman" pitchFamily="18" charset="0"/>
                <a:cs typeface="Times New Roman" pitchFamily="18" charset="0"/>
              </a:rPr>
              <a:t>Играем дома</a:t>
            </a:r>
            <a:endParaRPr lang="ru-RU" sz="4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500702"/>
            <a:ext cx="6172200" cy="87422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Подготовила педагог-психолог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Лисейкина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Е.Н.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7" name="Picture 1" descr="D:\Desktop\игры 2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6887" y="1567676"/>
            <a:ext cx="5907013" cy="36814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115328" cy="5973910"/>
          </a:xfrm>
        </p:spPr>
        <p:txBody>
          <a:bodyPr>
            <a:noAutofit/>
          </a:bodyPr>
          <a:lstStyle/>
          <a:p>
            <a:pPr indent="274320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лишенные уличных прогулок и спортивных занятий, начинают выплескивать нерастраченные силы дома. Но многим родителям приходится в это непростое время еще и работать 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удаленке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делать массу других дел. К тому же  усмирять чересчур разыгравшихся  детей нужно, чтобы  они не навредили себе или шум не  мешал соседям.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Совместная игра — это очень полезный навык для формирования дружеских и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доверительные отношения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между ребенком и родителями. Так что, пользуйтесь моментом и даже в помещении устраивайте активные игры.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9058" y="274638"/>
            <a:ext cx="4757742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Домашний боулинг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214422"/>
            <a:ext cx="8858280" cy="5643578"/>
          </a:xfrm>
        </p:spPr>
        <p:txBody>
          <a:bodyPr>
            <a:normAutofit/>
          </a:bodyPr>
          <a:lstStyle/>
          <a:p>
            <a:pPr indent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Организовать , в которую можно играть хоть в одиночку, хоть всей семьей, проще простого.  Подойдет любой спортивный или игровой мячик  и 10 пластиковых бутылок. Импровизированные кегли можно сделать яркими, наполнив фантиками или цветной бумагой. Правила просты: мяч нужно                          направить на выстроенные кегли.  Чем точнее бросок, тем больше «кеглей» упадет.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Можно придумать и призовой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фонд. А текущие результаты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записывайте на большом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листе бумаге.</a:t>
            </a:r>
          </a:p>
          <a:p>
            <a:endParaRPr lang="ru-RU" dirty="0"/>
          </a:p>
        </p:txBody>
      </p:sp>
      <p:pic>
        <p:nvPicPr>
          <p:cNvPr id="7169" name="Picture 1" descr="D:\Desktop\игры 2\Без назва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4563693"/>
            <a:ext cx="3428992" cy="2294307"/>
          </a:xfrm>
          <a:prstGeom prst="rect">
            <a:avLst/>
          </a:prstGeom>
          <a:noFill/>
        </p:spPr>
      </p:pic>
      <p:pic>
        <p:nvPicPr>
          <p:cNvPr id="7170" name="Picture 2" descr="D:\Desktop\игры 2\images (9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85728"/>
            <a:ext cx="3152775" cy="144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Только малярный скотч. А как много вариантов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Классики, полоса препятствий, лабиринты!              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Desktop\игры 2\Skotch-na-polu1.jpg"/>
          <p:cNvPicPr>
            <a:picLocks noChangeAspect="1" noChangeArrowheads="1"/>
          </p:cNvPicPr>
          <p:nvPr/>
        </p:nvPicPr>
        <p:blipFill>
          <a:blip r:embed="rId2" cstate="print"/>
          <a:srcRect l="18750" r="32812"/>
          <a:stretch>
            <a:fillRect/>
          </a:stretch>
        </p:blipFill>
        <p:spPr bwMode="auto">
          <a:xfrm>
            <a:off x="285720" y="2143116"/>
            <a:ext cx="2500330" cy="2760000"/>
          </a:xfrm>
          <a:prstGeom prst="rect">
            <a:avLst/>
          </a:prstGeom>
          <a:noFill/>
        </p:spPr>
      </p:pic>
      <p:pic>
        <p:nvPicPr>
          <p:cNvPr id="1027" name="Picture 3" descr="D:\Desktop\игры 2\images (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4286256"/>
            <a:ext cx="2028825" cy="2247900"/>
          </a:xfrm>
          <a:prstGeom prst="rect">
            <a:avLst/>
          </a:prstGeom>
          <a:noFill/>
        </p:spPr>
      </p:pic>
      <p:pic>
        <p:nvPicPr>
          <p:cNvPr id="1028" name="Picture 4" descr="D:\Desktop\игры 2\images (8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488" y="4929198"/>
            <a:ext cx="2143123" cy="1655668"/>
          </a:xfrm>
          <a:prstGeom prst="rect">
            <a:avLst/>
          </a:prstGeom>
          <a:noFill/>
        </p:spPr>
      </p:pic>
      <p:pic>
        <p:nvPicPr>
          <p:cNvPr id="1029" name="Picture 5" descr="D:\Desktop\игры 2\images (6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7554" y="2428868"/>
            <a:ext cx="2667000" cy="1714500"/>
          </a:xfrm>
          <a:prstGeom prst="rect">
            <a:avLst/>
          </a:prstGeom>
          <a:noFill/>
        </p:spPr>
      </p:pic>
      <p:pic>
        <p:nvPicPr>
          <p:cNvPr id="1030" name="Picture 6" descr="D:\Desktop\игры 2\images (5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29454" y="642918"/>
            <a:ext cx="1666875" cy="2752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3240" y="428604"/>
            <a:ext cx="2643206" cy="796908"/>
          </a:xfrm>
        </p:spPr>
        <p:txBody>
          <a:bodyPr/>
          <a:lstStyle/>
          <a:p>
            <a:r>
              <a:rPr lang="ru-RU" dirty="0" smtClean="0"/>
              <a:t>Прятки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68680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 smtClean="0"/>
          </a:p>
          <a:p>
            <a:pPr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Игра в которой может принять  участие  вся семья.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если попробовать сыграть по-новому. Найди тикающие часы! Как это увлекательно и захватывающе! Где же они могут быть? Нужно слушать очень внимательно, а думать и двигаться – быстро.</a:t>
            </a:r>
          </a:p>
          <a:p>
            <a:pPr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этого вам потребуется только будильник, который тикает достаточно громко.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Заведите будильник на 3-5 минут и спрячьте его .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Попросите ребенка прислушаться.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Предупредите, что время на поиски ограничено!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для успешного поиска нужно быть очень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внимательным!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Вариант игры: вы можете помочь в поисках, говоря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«горячо» или «холодно», когда ребенок приближается или удаляется от часов.</a:t>
            </a:r>
          </a:p>
        </p:txBody>
      </p:sp>
      <p:pic>
        <p:nvPicPr>
          <p:cNvPr id="22530" name="Picture 2" descr="D:\Desktop\игры 2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2876550" cy="1590675"/>
          </a:xfrm>
          <a:prstGeom prst="rect">
            <a:avLst/>
          </a:prstGeom>
          <a:noFill/>
        </p:spPr>
      </p:pic>
      <p:pic>
        <p:nvPicPr>
          <p:cNvPr id="22531" name="Picture 3" descr="D:\Desktop\игры 2\Без названия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3714752"/>
            <a:ext cx="1643060" cy="1877783"/>
          </a:xfrm>
          <a:prstGeom prst="rect">
            <a:avLst/>
          </a:prstGeom>
          <a:noFill/>
        </p:spPr>
      </p:pic>
      <p:pic>
        <p:nvPicPr>
          <p:cNvPr id="22532" name="Picture 4" descr="D:\Desktop\игры 2\images (1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2198" y="285728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Бег с фасолью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43890" cy="4873752"/>
          </a:xfrm>
        </p:spPr>
        <p:txBody>
          <a:bodyPr>
            <a:normAutofit/>
          </a:bodyPr>
          <a:lstStyle/>
          <a:p>
            <a:pPr indent="27432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Дети, как известно, любят побегать по дому, но каждый раз рискуют либо свалиться и получить ушиб, либо зацепить что-то из мебели. Поэтому предлагаем им подвигаться, но с некоторым ограничением: на голове у них будет лежать пакетик или мешочек с фасолью (горохом, карамелью). Таким образом ребенок должен стараться быстрее дойти до цели, но не уронить свой груз. Между тем научится держать равновесие и осанку.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Скакалка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342900">
              <a:spcBef>
                <a:spcPts val="0"/>
              </a:spcBef>
              <a:buNone/>
            </a:pPr>
            <a:r>
              <a:rPr lang="ru-RU" b="1" smtClean="0"/>
              <a:t>проКанатоходец</a:t>
            </a:r>
            <a:endParaRPr lang="ru-RU" b="1" dirty="0" smtClean="0"/>
          </a:p>
          <a:p>
            <a:pPr indent="342900">
              <a:spcBef>
                <a:spcPts val="0"/>
              </a:spcBef>
            </a:pPr>
            <a:r>
              <a:rPr lang="ru-RU" dirty="0" smtClean="0"/>
              <a:t>По длинной веревке, расположенной на полу, ребенок должен пройти ровно, ни разу не сворачивая с пути и не оступаясь. «Канат» можно положить волнистой линией,  в руках у канатоходца может быть зонтик, а на голове книга.</a:t>
            </a:r>
          </a:p>
          <a:p>
            <a:endParaRPr lang="ru-RU" dirty="0"/>
          </a:p>
        </p:txBody>
      </p:sp>
      <p:pic>
        <p:nvPicPr>
          <p:cNvPr id="3073" name="Picture 1" descr="D:\Desktop\игры 2\images (1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7166"/>
            <a:ext cx="2040848" cy="1228746"/>
          </a:xfrm>
          <a:prstGeom prst="rect">
            <a:avLst/>
          </a:prstGeom>
          <a:noFill/>
        </p:spPr>
      </p:pic>
      <p:pic>
        <p:nvPicPr>
          <p:cNvPr id="3074" name="Picture 2" descr="D:\Desktop\игры 2\images (4).jpg"/>
          <p:cNvPicPr>
            <a:picLocks noChangeAspect="1" noChangeArrowheads="1"/>
          </p:cNvPicPr>
          <p:nvPr/>
        </p:nvPicPr>
        <p:blipFill>
          <a:blip r:embed="rId3" cstate="print"/>
          <a:srcRect l="52688"/>
          <a:stretch>
            <a:fillRect/>
          </a:stretch>
        </p:blipFill>
        <p:spPr bwMode="auto">
          <a:xfrm>
            <a:off x="6858016" y="4143380"/>
            <a:ext cx="1614490" cy="22138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43306" y="357166"/>
            <a:ext cx="5043494" cy="50006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Мишенью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71736" y="571480"/>
            <a:ext cx="6572264" cy="5929354"/>
          </a:xfrm>
        </p:spPr>
        <p:txBody>
          <a:bodyPr>
            <a:normAutofit fontScale="40000" lnSpcReduction="20000"/>
          </a:bodyPr>
          <a:lstStyle/>
          <a:p>
            <a:pPr indent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500" dirty="0" smtClean="0">
                <a:latin typeface="Times New Roman" pitchFamily="18" charset="0"/>
                <a:cs typeface="Times New Roman" pitchFamily="18" charset="0"/>
              </a:rPr>
              <a:t>для игры может послужить что угодно: пластиковая пятилитровая бутыль, в которой вырезано отверстие для мячей,  корзинка или детское ведерко. </a:t>
            </a:r>
            <a:r>
              <a:rPr lang="ru-RU" sz="6500" dirty="0" smtClean="0"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6500" dirty="0" smtClean="0">
                <a:latin typeface="Times New Roman" pitchFamily="18" charset="0"/>
                <a:cs typeface="Times New Roman" pitchFamily="18" charset="0"/>
              </a:rPr>
              <a:t>бумаги делаем мячики и пробуем попадать в мишень. </a:t>
            </a:r>
            <a:r>
              <a:rPr lang="ru-RU" sz="6500" dirty="0" smtClean="0">
                <a:latin typeface="Times New Roman" pitchFamily="18" charset="0"/>
                <a:cs typeface="Times New Roman" pitchFamily="18" charset="0"/>
              </a:rPr>
              <a:t>А можно воспользоваться пластиковыми крышками.</a:t>
            </a:r>
            <a:r>
              <a:rPr lang="ru-RU" sz="6500" dirty="0" smtClean="0">
                <a:latin typeface="Times New Roman" pitchFamily="18" charset="0"/>
                <a:cs typeface="Times New Roman" pitchFamily="18" charset="0"/>
              </a:rPr>
              <a:t> Усложняем условия:  целимся по очереди левой и правой руками.  Можно устроить семейные соревнования: кто забросит больше шариков в мишень за определенное время или одновременно после команды «Начали!».</a:t>
            </a:r>
          </a:p>
          <a:p>
            <a:endParaRPr lang="ru-RU" dirty="0"/>
          </a:p>
        </p:txBody>
      </p:sp>
      <p:pic>
        <p:nvPicPr>
          <p:cNvPr id="2049" name="Picture 1" descr="D:\Desktop\игры 2\14041460-R3L8T8D-600-enhanced-buzz-15414-1425787481-7.jpg"/>
          <p:cNvPicPr>
            <a:picLocks noChangeAspect="1" noChangeArrowheads="1"/>
          </p:cNvPicPr>
          <p:nvPr/>
        </p:nvPicPr>
        <p:blipFill>
          <a:blip r:embed="rId2" cstate="print"/>
          <a:srcRect l="5000" r="31250"/>
          <a:stretch>
            <a:fillRect/>
          </a:stretch>
        </p:blipFill>
        <p:spPr bwMode="auto">
          <a:xfrm>
            <a:off x="285720" y="285728"/>
            <a:ext cx="2428924" cy="3822750"/>
          </a:xfrm>
          <a:prstGeom prst="rect">
            <a:avLst/>
          </a:prstGeom>
          <a:noFill/>
        </p:spPr>
      </p:pic>
      <p:pic>
        <p:nvPicPr>
          <p:cNvPr id="2050" name="Picture 2" descr="D:\Desktop\игры 2\unnamed (1).jpg"/>
          <p:cNvPicPr>
            <a:picLocks noChangeAspect="1" noChangeArrowheads="1"/>
          </p:cNvPicPr>
          <p:nvPr/>
        </p:nvPicPr>
        <p:blipFill>
          <a:blip r:embed="rId3" cstate="print"/>
          <a:srcRect l="14843" r="10449"/>
          <a:stretch>
            <a:fillRect/>
          </a:stretch>
        </p:blipFill>
        <p:spPr bwMode="auto">
          <a:xfrm>
            <a:off x="428596" y="4572008"/>
            <a:ext cx="2285984" cy="18287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76" y="2928934"/>
            <a:ext cx="4143404" cy="3571900"/>
          </a:xfrm>
        </p:spPr>
        <p:txBody>
          <a:bodyPr>
            <a:normAutofit fontScale="90000"/>
          </a:bodyPr>
          <a:lstStyle/>
          <a:p>
            <a:pPr indent="457200"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Ни что так не поднимает настроения, как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бой подушками.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все, что для этого нужно всегда под рукой.  И зарядка, и снятие психологического напряжения, и хорошее настроение, и всего одна подушка!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85729"/>
            <a:ext cx="4714876" cy="4143403"/>
          </a:xfrm>
        </p:spPr>
        <p:txBody>
          <a:bodyPr>
            <a:normAutofit fontScale="92500" lnSpcReduction="20000"/>
          </a:bodyPr>
          <a:lstStyle/>
          <a:p>
            <a:pPr indent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Устройте шуточный поединок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СУМО.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Прикрепив ремнем подушки на детей (чем больше подушка, тем лучше), а сверху натяните самые широкие футболки в доме.</a:t>
            </a:r>
            <a:r>
              <a:rPr lang="ru-RU" sz="2800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 далее самая веселая часть игры — столкновения и падения. Кто удержится, то победитель.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esktop\%D0%B8%D0%B3%D1%80%D1%8B 2\scale_1200 (1)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 descr="D:\Desktop\игры 2\unna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4500515"/>
            <a:ext cx="2857552" cy="2357485"/>
          </a:xfrm>
          <a:prstGeom prst="rect">
            <a:avLst/>
          </a:prstGeom>
          <a:noFill/>
        </p:spPr>
      </p:pic>
      <p:pic>
        <p:nvPicPr>
          <p:cNvPr id="1028" name="Picture 4" descr="D:\Desktop\игры 2\images (1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38796" y="500042"/>
            <a:ext cx="4118611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641</TotalTime>
  <Words>409</Words>
  <Application>Microsoft Office PowerPoint</Application>
  <PresentationFormat>Экран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Играем дома</vt:lpstr>
      <vt:lpstr>Слайд 2</vt:lpstr>
      <vt:lpstr>Домашний боулинг</vt:lpstr>
      <vt:lpstr>Только малярный скотч. А как много вариантов</vt:lpstr>
      <vt:lpstr>Прятки</vt:lpstr>
      <vt:lpstr>Бег с фасолью</vt:lpstr>
      <vt:lpstr>Скакалка</vt:lpstr>
      <vt:lpstr>Мишенью </vt:lpstr>
      <vt:lpstr>Ни что так не поднимает настроения, как бой подушками.   И все, что для этого нужно всегда под рукой.  И зарядка, и снятие психологического напряжения, и хорошее настроение, и всего одна подушка!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66</cp:revision>
  <dcterms:created xsi:type="dcterms:W3CDTF">2020-05-04T05:33:29Z</dcterms:created>
  <dcterms:modified xsi:type="dcterms:W3CDTF">2020-05-05T04:10:32Z</dcterms:modified>
</cp:coreProperties>
</file>