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7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1" d="100"/>
          <a:sy n="41" d="100"/>
        </p:scale>
        <p:origin x="-2730" y="-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010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5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15660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85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88709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1871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5968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90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20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515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47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365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032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668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278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184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121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264320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Домашний кинотеатр.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Фильмы для семейного просмотра.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281106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КГУ «СШИ№9»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Лисейкина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indent="0" algn="ctr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Продолжаем наши встречи на 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диване семейного кинозала.</a:t>
            </a:r>
          </a:p>
          <a:p>
            <a:pPr indent="34290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наши дети, как и во всем мире, знают, кто такие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Спанч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Боб, Белоснежка или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Шрек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4290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Но отечественные анимационные герои, увы, почти забыты, наши родные «мультики» становятся редкостью. </a:t>
            </a:r>
          </a:p>
          <a:p>
            <a:pPr indent="34290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Давайте восстановим справедливость!</a:t>
            </a:r>
          </a:p>
          <a:p>
            <a:pPr indent="342900" algn="just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Откроем для себя заново мир казахстанских мультфильмов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и фильмов!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500042"/>
            <a:ext cx="8358246" cy="635795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Ақсақ Құлан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(Хромой Кулан)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lnSpc>
                <a:spcPct val="11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Этот мультфильм вне времени потому, что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создан по мотивам народной легенды, рассказывающей историю появления двухструнной домбры. Музыка для казахского народа была неотъемлемой частью жизни, и легенда повествует о том, что музыка бывает красноречивее всяких слов.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Интересный факт: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Мультфильм назван в честь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известнейшего казахского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кюя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«Ақсақ Құлан».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Кулан – это дикая миниатюрная лошадь, которую невозможно приручить.</a:t>
            </a:r>
          </a:p>
          <a:p>
            <a:pPr indent="342900" algn="just">
              <a:spcBef>
                <a:spcPts val="0"/>
              </a:spcBef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spcBef>
                <a:spcPts val="0"/>
              </a:spcBef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>
              <a:spcBef>
                <a:spcPts val="0"/>
              </a:spcBef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AutoShape 5" descr="В стране невыученных уроков» Лия Гераскина - купить книгу «В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Видео, Аксак кулан, Смотреть онлай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0" name="AutoShape 6" descr="Видео, Аксак кулан, Смотреть онлай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1" name="Picture 7" descr="D:\Desktop\кино 5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500437"/>
            <a:ext cx="4000528" cy="22402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15370" cy="615475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Аңшы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(Охотник)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чем мультфильм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Охотник был главным кормильцем целого аула. Все восхищались им, все ждали каждого его возвращения с охоты. Он был отрадой аксакалов и героем мальчишек. Но все изменяется, когда слава затмевает охотнику разум и он начинает охотиться без надобности. И тут вмешивается сама природа…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AutoShape 2" descr="10 лучших анимационных фильмов отечественного производст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3" name="Picture 3" descr="D:\Desktop\кино 5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849044"/>
            <a:ext cx="4786346" cy="2680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786842" cy="594044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Алдар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Көсе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Алдар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Косе)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известный хитрец, который не 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полезет за словом в карман.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В сказках  основной идеей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является не хитрость и плутовство,                 а то, как и в каких целях надо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использовать ум и красноречие.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Интересный факт: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Мультфильм создан как пособие для обучения казахскому языку. В конце каждой серии приводятся основные фразы, встречающиеся в мультфильме, с переводом на русский.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D:\Desktop\кино 5\Без назван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857232"/>
            <a:ext cx="3632393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715404" cy="6572272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Қошқар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Теке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(Баран и Козел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О чем мультфильм: Хорошо там, где нас нет. Вот и козел и баран уходят из родного дома в поисках новой счастливый жизни. Но только лишь пройдя через трудности, они понимают, что настоящее счастье – это жизнь на родной земле.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мультфильме  есть еще один персонаж. Это навозный жук, который катит свой навозный шарик.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s://s.inalmaty.kz/section/newsInternalIcon/upload/images/news/icon/000/031/869/7e914c7e4b_5ac5bb3744b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857628"/>
            <a:ext cx="8001024" cy="2602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215106"/>
          </a:xfrm>
        </p:spPr>
        <p:txBody>
          <a:bodyPr>
            <a:normAutofit lnSpcReduction="10000"/>
          </a:bodyPr>
          <a:lstStyle/>
          <a:p>
            <a:pPr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Книга легенд: Таинственный лес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Баха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Таха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сыновья известного бизнесмена, хулиганы и любители приключений. Их жизнь полна проделок и неожиданных «сюрпризов».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Однажды, прочитав в книге о том, что Царица амазонок нуждается в помощи в борьбе против сил Зла, они решают отправиться в сказочный лес, чтобы выручить Царицу амазонок, а в обмен на эту помощь — оживить маму и вернуть внимание своего отца.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 временем, злая мачеха, 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измученная выходками детей, 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нанимает двух бандитов для 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их похищения. Незадачливые 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похитители увозят хулиганов 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далеко в лес, где кроется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портал в древний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фантастический мир…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 descr="D:\Desktop\кино 5\Без названия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7562"/>
            <a:ext cx="4214842" cy="3157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17970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Приятного просмотра!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465</TotalTime>
  <Words>263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Домашний кинотеатр.  Фильмы для семейного просмотра.</vt:lpstr>
      <vt:lpstr>Слайд 2</vt:lpstr>
      <vt:lpstr>Слайд 3</vt:lpstr>
      <vt:lpstr>                                 Аңшы (Охотник)         О чем мультфильм: Охотник был главным кормильцем целого аула. Все восхищались им, все ждали каждого его возвращения с охоты. Он был отрадой аксакалов и героем мальчишек. Но все изменяется, когда слава затмевает охотнику разум и он начинает охотиться без надобности. И тут вмешивается сама природа… .                               </vt:lpstr>
      <vt:lpstr>                     Алдар Көсе (Алдар Косе)                                      - известный хитрец, который не                                        полезет за словом в карман.                                       В сказках  основной идеей                                       является не хитрость и плутовство,                 а то, как и в каких целях надо                                       использовать ум и красноречие.  Интересный факт: Мультфильм создан как пособие для обучения казахскому языку. В конце каждой серии приводятся основные фразы, встречающиеся в мультфильме, с переводом на русский.</vt:lpstr>
      <vt:lpstr>                 Қошқар мен Теке (Баран и Козел)          О чем мультфильм: Хорошо там, где нас нет. Вот и козел и баран уходят из родного дома в поисках новой счастливый жизни. Но только лишь пройдя через трудности, они понимают, что настоящее счастье – это жизнь на родной земле.  В мультфильме  есть еще один персонаж. Это навозный жук, который катит свой навозный шарик.</vt:lpstr>
      <vt:lpstr>Слайд 7</vt:lpstr>
      <vt:lpstr>Приятного просмотра!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Домашний кинотеатр.  Фильмы для семейного просмотра.</dc:title>
  <dc:creator>Админ</dc:creator>
  <cp:lastModifiedBy>Админ</cp:lastModifiedBy>
  <cp:revision>52</cp:revision>
  <dcterms:created xsi:type="dcterms:W3CDTF">2020-04-09T11:17:45Z</dcterms:created>
  <dcterms:modified xsi:type="dcterms:W3CDTF">2020-05-19T03:50:22Z</dcterms:modified>
</cp:coreProperties>
</file>