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70" r:id="rId8"/>
    <p:sldId id="261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41" d="100"/>
          <a:sy n="41" d="100"/>
        </p:scale>
        <p:origin x="-2730" y="-9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30108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1059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7156602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2853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0887090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418710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959685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93907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1209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25157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64703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33652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60325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96687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32787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41842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01219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71546"/>
            <a:ext cx="7772400" cy="2643205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Домашний кинотеатр.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Фильмы для семейного просмотра.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357694"/>
            <a:ext cx="6400800" cy="1281106"/>
          </a:xfrm>
        </p:spPr>
        <p:txBody>
          <a:bodyPr/>
          <a:lstStyle/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КГУ «СШИ№9»</a:t>
            </a:r>
          </a:p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Педагог-психолог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Лисейкина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Е.Н.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/>
          </a:bodyPr>
          <a:lstStyle/>
          <a:p>
            <a:pPr indent="0" algn="ctr">
              <a:spcBef>
                <a:spcPts val="0"/>
              </a:spcBef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Продолжаем наши встречи на </a:t>
            </a:r>
          </a:p>
          <a:p>
            <a:pPr indent="0" algn="ctr">
              <a:spcBef>
                <a:spcPts val="0"/>
              </a:spcBef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диване семейного кинозала.</a:t>
            </a:r>
          </a:p>
          <a:p>
            <a:pPr indent="342900" algn="just">
              <a:spcBef>
                <a:spcPts val="0"/>
              </a:spcBef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Все наши дети, как и во всем мире, знают, кто такие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Спанч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Боб, Белоснежка или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Шрек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342900" algn="just">
              <a:spcBef>
                <a:spcPts val="0"/>
              </a:spcBef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Но отечественные анимационные герои, увы, почти забыты, наши родные «мультики» становятся редкостью. </a:t>
            </a:r>
          </a:p>
          <a:p>
            <a:pPr indent="342900" algn="just">
              <a:spcBef>
                <a:spcPts val="0"/>
              </a:spcBef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Давайте восстановим справедливость!</a:t>
            </a:r>
          </a:p>
          <a:p>
            <a:pPr indent="342900" algn="just">
              <a:spcBef>
                <a:spcPts val="0"/>
              </a:spcBef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Откроем для себя заново мир казахстанских мультфильмов </a:t>
            </a:r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и фильмов!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500034" y="500042"/>
            <a:ext cx="8358246" cy="6357958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Ақсақ Құлан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(Хромой Кулан)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indent="0">
              <a:lnSpc>
                <a:spcPct val="110000"/>
              </a:lnSpc>
              <a:spcBef>
                <a:spcPts val="0"/>
              </a:spcBef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 Этот мультфильм вне времени потому, что 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создан по мотивам народной легенды, рассказывающей историю появления двухструнной домбры. Музыка для казахского народа была неотъемлемой частью жизни, и легенда повествует о том, что музыка бывает красноречивее всяких слов.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Интересный факт: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 Мультфильм назван в честь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известнейшего казахского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кюя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«Ақсақ Құлан».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Кулан – это дикая миниатюрная лошадь, которую невозможно приручить.</a:t>
            </a:r>
          </a:p>
          <a:p>
            <a:pPr indent="342900" algn="just">
              <a:spcBef>
                <a:spcPts val="0"/>
              </a:spcBef>
              <a:buNone/>
            </a:pP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indent="342900">
              <a:spcBef>
                <a:spcPts val="0"/>
              </a:spcBef>
              <a:buNone/>
            </a:pP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indent="342900">
              <a:spcBef>
                <a:spcPts val="0"/>
              </a:spcBef>
              <a:buNone/>
            </a:pP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9" name="AutoShape 5" descr="В стране невыученных уроков» Лия Гераскина - купить книгу «В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148" name="AutoShape 4" descr="Видео, Аксак кулан, Смотреть онлайн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150" name="AutoShape 6" descr="Видео, Аксак кулан, Смотреть онлайн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6151" name="Picture 7" descr="D:\Desktop\кино 5\Без названия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7752" y="3500437"/>
            <a:ext cx="4000528" cy="224029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74638"/>
            <a:ext cx="8215370" cy="6154758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                    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Аңшы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(Охотник)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 чем мультфильм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: 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Охотник был главным кормильцем целого аула. Все восхищались им, все ждали каждого его возвращения с охоты. Он был отрадой аксакалов и героем мальчишек. Но все изменяется, когда слава затмевает охотнику разум и он начинает охотиться без надобности. И тут вмешивается сама природа…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              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2" name="AutoShape 2" descr="10 лучших анимационных фильмов отечественного производств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123" name="Picture 3" descr="D:\Desktop\кино 5\Без названия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3849044"/>
            <a:ext cx="4786346" cy="26803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786842" cy="5940444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Алдар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Көсе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Алдар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Косе)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                                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известный хитрец, который не 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                         полезет за словом в карман.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                         В сказках  основной идеей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                         является не хитрость и плутовство,                 а то, как и в каких целях надо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                         использовать ум и красноречие.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Интересный факт: 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Мультфильм создан как пособие для обучения казахскому языку. В конце каждой серии приводятся основные фразы, встречающиеся в мультфильме, с переводом на русский.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7" name="Picture 1" descr="D:\Desktop\кино 5\Без названия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857232"/>
            <a:ext cx="3632393" cy="27146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715404" cy="6572272"/>
          </a:xfrm>
        </p:spPr>
        <p:txBody>
          <a:bodyPr>
            <a:normAutofit/>
          </a:bodyPr>
          <a:lstStyle/>
          <a:p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Қошқар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Теке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(Баран и Козел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О чем мультфильм: Хорошо там, где нас нет. Вот и козел и баран уходят из родного дома в поисках новой счастливый жизни. Но только лишь пройдя через трудности, они понимают, что настоящее счастье – это жизнь на родной земле.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мультфильме  есть еще один персонаж. Это навозный жук, который катит свой навозный шарик.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6" name="Picture 4" descr="https://s.inalmaty.kz/section/newsInternalIcon/upload/images/news/icon/000/031/869/7e914c7e4b_5ac5bb3744b4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3857628"/>
            <a:ext cx="8001024" cy="26028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85728"/>
            <a:ext cx="9144000" cy="6215106"/>
          </a:xfrm>
        </p:spPr>
        <p:txBody>
          <a:bodyPr>
            <a:normAutofit lnSpcReduction="10000"/>
          </a:bodyPr>
          <a:lstStyle/>
          <a:p>
            <a:pPr indent="0"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         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Книга легенд: Таинственный лес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indent="0">
              <a:spcBef>
                <a:spcPts val="0"/>
              </a:spcBef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Баха 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Таха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— сыновья известного бизнесмена, хулиганы и любители приключений. Их жизнь полна проделок и неожиданных «сюрпризов».</a:t>
            </a:r>
          </a:p>
          <a:p>
            <a:pPr indent="0"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Однажды, прочитав в книге о том, что Царица амазонок нуждается в помощи в борьбе против сил Зла, они решают отправиться в сказочный лес, чтобы выручить Царицу амазонок, а в обмен на эту помощь — оживить маму и вернуть внимание своего отца.</a:t>
            </a:r>
          </a:p>
          <a:p>
            <a:pPr indent="0"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Тем временем, злая мачеха, </a:t>
            </a:r>
          </a:p>
          <a:p>
            <a:pPr indent="0"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измученная выходками детей, </a:t>
            </a:r>
          </a:p>
          <a:p>
            <a:pPr indent="0"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нанимает двух бандитов для </a:t>
            </a:r>
          </a:p>
          <a:p>
            <a:pPr indent="0"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их похищения. Незадачливые </a:t>
            </a:r>
          </a:p>
          <a:p>
            <a:pPr indent="0"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похитители увозят хулиганов </a:t>
            </a:r>
          </a:p>
          <a:p>
            <a:pPr indent="0"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далеко в лес, где кроется</a:t>
            </a:r>
          </a:p>
          <a:p>
            <a:pPr indent="0"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портал в древний</a:t>
            </a:r>
          </a:p>
          <a:p>
            <a:pPr indent="0"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фантастический мир…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9" name="Picture 1" descr="D:\Desktop\кино 5\Без названия (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3357562"/>
            <a:ext cx="4214842" cy="31570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700808"/>
            <a:ext cx="8229600" cy="179704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Приятного просмотра!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465</TotalTime>
  <Words>263</Words>
  <Application>Microsoft Office PowerPoint</Application>
  <PresentationFormat>Экран (4:3)</PresentationFormat>
  <Paragraphs>33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Легкий дым</vt:lpstr>
      <vt:lpstr>Домашний кинотеатр.  Фильмы для семейного просмотра.</vt:lpstr>
      <vt:lpstr>Слайд 2</vt:lpstr>
      <vt:lpstr>Слайд 3</vt:lpstr>
      <vt:lpstr>                                 Аңшы (Охотник)         О чем мультфильм: Охотник был главным кормильцем целого аула. Все восхищались им, все ждали каждого его возвращения с охоты. Он был отрадой аксакалов и героем мальчишек. Но все изменяется, когда слава затмевает охотнику разум и он начинает охотиться без надобности. И тут вмешивается сама природа… .                               </vt:lpstr>
      <vt:lpstr>                     Алдар Көсе (Алдар Косе)                                      - известный хитрец, который не                                        полезет за словом в карман.                                       В сказках  основной идеей                                       является не хитрость и плутовство,                 а то, как и в каких целях надо                                       использовать ум и красноречие.  Интересный факт: Мультфильм создан как пособие для обучения казахскому языку. В конце каждой серии приводятся основные фразы, встречающиеся в мультфильме, с переводом на русский.</vt:lpstr>
      <vt:lpstr>                 Қошқар мен Теке (Баран и Козел)          О чем мультфильм: Хорошо там, где нас нет. Вот и козел и баран уходят из родного дома в поисках новой счастливый жизни. Но только лишь пройдя через трудности, они понимают, что настоящее счастье – это жизнь на родной земле.  В мультфильме  есть еще один персонаж. Это навозный жук, который катит свой навозный шарик.</vt:lpstr>
      <vt:lpstr>Слайд 7</vt:lpstr>
      <vt:lpstr>Приятного просмотра!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Домашний кинотеатр.  Фильмы для семейного просмотра.</dc:title>
  <dc:creator>Админ</dc:creator>
  <cp:lastModifiedBy>Админ</cp:lastModifiedBy>
  <cp:revision>52</cp:revision>
  <dcterms:created xsi:type="dcterms:W3CDTF">2020-04-09T11:17:45Z</dcterms:created>
  <dcterms:modified xsi:type="dcterms:W3CDTF">2020-05-19T03:50:22Z</dcterms:modified>
</cp:coreProperties>
</file>