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70" r:id="rId5"/>
    <p:sldId id="265" r:id="rId6"/>
    <p:sldId id="266" r:id="rId7"/>
    <p:sldId id="268" r:id="rId8"/>
    <p:sldId id="259" r:id="rId9"/>
    <p:sldId id="261" r:id="rId10"/>
    <p:sldId id="273" r:id="rId11"/>
    <p:sldId id="272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2190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5" Type="http://schemas.openxmlformats.org/officeDocument/2006/relationships/image" Target="../media/image12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КГУ «СШИ №9» УОКО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социально –психологическая служба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algn="ctr">
              <a:buNone/>
            </a:pPr>
            <a:r>
              <a:rPr lang="ru-RU" sz="2000" b="1" cap="all" dirty="0" smtClean="0"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ШКОЛА ДЛЯ РОДИТЕЛЕЙ</a:t>
            </a:r>
          </a:p>
          <a:p>
            <a:pPr algn="ctr">
              <a:buNone/>
            </a:pPr>
            <a:r>
              <a:rPr lang="ru-RU" sz="20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«шаг на встречу» </a:t>
            </a:r>
          </a:p>
        </p:txBody>
      </p:sp>
      <p:pic>
        <p:nvPicPr>
          <p:cNvPr id="13314" name="Picture 2" descr="http://comandir.com/upkeep/uploads/2019/05/maxresdefault7-640x3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285992"/>
            <a:ext cx="7059753" cy="4071966"/>
          </a:xfrm>
          <a:prstGeom prst="rect">
            <a:avLst/>
          </a:prstGeom>
          <a:noFill/>
        </p:spPr>
      </p:pic>
      <p:pic>
        <p:nvPicPr>
          <p:cNvPr id="5" name="~PP4037.WAV">
            <a:hlinkClick r:id="" action="ppaction://media"/>
          </p:cNvPr>
          <p:cNvPicPr>
            <a:picLocks noRot="1" noChangeAspect="1"/>
          </p:cNvPicPr>
          <p:nvPr>
            <a:wavAudioFile r:embed="rId1" name="~PP4037.WAV"/>
          </p:nvPr>
        </p:nvPicPr>
        <p:blipFill>
          <a:blip r:embed="rId4" cstate="print"/>
          <a:stretch>
            <a:fillRect/>
          </a:stretch>
        </p:blipFill>
        <p:spPr>
          <a:xfrm>
            <a:off x="8547100" y="6261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941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214290"/>
            <a:ext cx="8503920" cy="5884758"/>
          </a:xfrm>
        </p:spPr>
        <p:txBody>
          <a:bodyPr/>
          <a:lstStyle/>
          <a:p>
            <a:pPr indent="274320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Семейное древо - это ожившая, в рассказах и фотографиях, история.</a:t>
            </a:r>
          </a:p>
          <a:p>
            <a:pPr indent="274320">
              <a:spcBef>
                <a:spcPts val="0"/>
              </a:spcBef>
              <a:buNone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274320">
              <a:spcBef>
                <a:spcPts val="0"/>
              </a:spcBef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274320">
              <a:spcBef>
                <a:spcPts val="0"/>
              </a:spcBef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6" descr="D:\Desktop\день семьи\unnamed (1).jpg"/>
          <p:cNvPicPr>
            <a:picLocks noChangeAspect="1" noChangeArrowheads="1"/>
          </p:cNvPicPr>
          <p:nvPr/>
        </p:nvPicPr>
        <p:blipFill>
          <a:blip r:embed="rId3" cstate="print"/>
          <a:srcRect l="4545" t="30957"/>
          <a:stretch>
            <a:fillRect/>
          </a:stretch>
        </p:blipFill>
        <p:spPr bwMode="auto">
          <a:xfrm>
            <a:off x="1500166" y="1142984"/>
            <a:ext cx="5357850" cy="5466083"/>
          </a:xfrm>
          <a:prstGeom prst="rect">
            <a:avLst/>
          </a:prstGeom>
          <a:noFill/>
        </p:spPr>
      </p:pic>
      <p:pic>
        <p:nvPicPr>
          <p:cNvPr id="8" name="~PP2247.WAV">
            <a:hlinkClick r:id="" action="ppaction://media"/>
          </p:cNvPr>
          <p:cNvPicPr>
            <a:picLocks noRot="1" noChangeAspect="1"/>
          </p:cNvPicPr>
          <p:nvPr>
            <a:wavAudioFile r:embed="rId1" name="~PP2247.WAV"/>
          </p:nvPr>
        </p:nvPicPr>
        <p:blipFill>
          <a:blip r:embed="rId4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89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534400" cy="1000132"/>
          </a:xfrm>
        </p:spPr>
        <p:txBody>
          <a:bodyPr>
            <a:noAutofit/>
          </a:bodyPr>
          <a:lstStyle/>
          <a:p>
            <a:r>
              <a:rPr lang="ru-RU" sz="2800" dirty="0" smtClean="0"/>
              <a:t>Только тогда семья  может называться семьей, </a:t>
            </a:r>
            <a:br>
              <a:rPr lang="ru-RU" sz="2800" dirty="0" smtClean="0"/>
            </a:br>
            <a:r>
              <a:rPr lang="ru-RU" sz="2800" dirty="0" smtClean="0"/>
              <a:t>когда в ней растут дети.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357298"/>
            <a:ext cx="8503920" cy="4741750"/>
          </a:xfrm>
        </p:spPr>
        <p:txBody>
          <a:bodyPr>
            <a:normAutofit/>
          </a:bodyPr>
          <a:lstStyle/>
          <a:p>
            <a:pPr indent="274320">
              <a:spcBef>
                <a:spcPts val="0"/>
              </a:spcBef>
              <a:buNone/>
            </a:pPr>
            <a:endParaRPr lang="ru-RU" sz="2400" dirty="0"/>
          </a:p>
        </p:txBody>
      </p:sp>
      <p:pic>
        <p:nvPicPr>
          <p:cNvPr id="1026" name="Picture 2" descr="Папа может: 9 важных качеств от отца сыну"/>
          <p:cNvPicPr>
            <a:picLocks noChangeAspect="1" noChangeArrowheads="1"/>
          </p:cNvPicPr>
          <p:nvPr/>
        </p:nvPicPr>
        <p:blipFill>
          <a:blip r:embed="rId3" cstate="print"/>
          <a:srcRect l="24493" r="28792" b="8751"/>
          <a:stretch>
            <a:fillRect/>
          </a:stretch>
        </p:blipFill>
        <p:spPr bwMode="auto">
          <a:xfrm>
            <a:off x="5429256" y="2285992"/>
            <a:ext cx="3415004" cy="4274367"/>
          </a:xfrm>
          <a:prstGeom prst="rect">
            <a:avLst/>
          </a:prstGeom>
          <a:noFill/>
        </p:spPr>
      </p:pic>
      <p:pic>
        <p:nvPicPr>
          <p:cNvPr id="1028" name="Picture 4" descr="Самые красивые имена для мальчиков казахские | NUR.K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196756"/>
            <a:ext cx="5000660" cy="3327714"/>
          </a:xfrm>
          <a:prstGeom prst="rect">
            <a:avLst/>
          </a:prstGeom>
          <a:noFill/>
        </p:spPr>
      </p:pic>
      <p:pic>
        <p:nvPicPr>
          <p:cNvPr id="6" name="~PP2888.WAV">
            <a:hlinkClick r:id="" action="ppaction://media"/>
          </p:cNvPr>
          <p:cNvPicPr>
            <a:picLocks noRot="1" noChangeAspect="1"/>
          </p:cNvPicPr>
          <p:nvPr>
            <a:wavAudioFile r:embed="rId1" name="~PP2888.WAV"/>
          </p:nvPr>
        </p:nvPicPr>
        <p:blipFill>
          <a:blip r:embed="rId5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5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003232" cy="69842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огда День семьи в Казахстане 201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785926"/>
            <a:ext cx="3297548" cy="258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огда День семьи в Казахстане 201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5692" y="857232"/>
            <a:ext cx="310546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огда День семьи в Казахстане 201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145660"/>
            <a:ext cx="3571900" cy="256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огда День семьи в Казахстане 201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24760" y="4127990"/>
            <a:ext cx="3376396" cy="258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~PP40.WAV">
            <a:hlinkClick r:id="" action="ppaction://media"/>
          </p:cNvPr>
          <p:cNvPicPr>
            <a:picLocks noRot="1" noChangeAspect="1"/>
          </p:cNvPicPr>
          <p:nvPr>
            <a:wavAudioFile r:embed="rId1" name="~PP40.WAV"/>
          </p:nvPr>
        </p:nvPicPr>
        <p:blipFill>
          <a:blip r:embed="rId7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  <p:sp>
        <p:nvSpPr>
          <p:cNvPr id="10" name="Содержимое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Содержимое 4" descr="Когда День семьи в Казахстане 2018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857232"/>
            <a:ext cx="292895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46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291264" cy="5976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Семья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это первая ступень социализации человека.</a:t>
            </a:r>
          </a:p>
          <a:p>
            <a:endParaRPr lang="ru-RU" dirty="0"/>
          </a:p>
        </p:txBody>
      </p:sp>
      <p:pic>
        <p:nvPicPr>
          <p:cNvPr id="4" name="Рисунок 3" descr="i (2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19816" y="3335902"/>
            <a:ext cx="5309902" cy="3307808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 descr="http://istory.kz/wp-content/uploads/2015/08/Bezymyannyj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428736"/>
            <a:ext cx="3853023" cy="2783068"/>
          </a:xfrm>
          <a:prstGeom prst="rect">
            <a:avLst/>
          </a:prstGeom>
          <a:noFill/>
        </p:spPr>
      </p:pic>
      <p:pic>
        <p:nvPicPr>
          <p:cNvPr id="6" name="~PP3215.WAV">
            <a:hlinkClick r:id="" action="ppaction://media"/>
          </p:cNvPr>
          <p:cNvPicPr>
            <a:picLocks noRot="1" noChangeAspect="1"/>
          </p:cNvPicPr>
          <p:nvPr>
            <a:wavAudioFile r:embed="rId2" name="~PP3215.WAV"/>
          </p:nvPr>
        </p:nvPicPr>
        <p:blipFill>
          <a:blip r:embed="rId6" cstate="print"/>
          <a:stretch>
            <a:fillRect/>
          </a:stretch>
        </p:blipFill>
        <p:spPr>
          <a:xfrm>
            <a:off x="8547100" y="62611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48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424936" cy="177281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«Международный день семьи» </a:t>
            </a:r>
            <a:b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отмечают во всех странах мира.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428736"/>
            <a:ext cx="8607330" cy="509660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7650" name="Picture 2" descr="http://kartik.ru/wp-content/uploads/2017/08/vsemirnyy-den-semi-kartinki-1538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00173"/>
            <a:ext cx="8358246" cy="4801999"/>
          </a:xfrm>
          <a:prstGeom prst="rect">
            <a:avLst/>
          </a:prstGeom>
          <a:noFill/>
        </p:spPr>
      </p:pic>
      <p:pic>
        <p:nvPicPr>
          <p:cNvPr id="6" name="~PP325.WAV">
            <a:hlinkClick r:id="" action="ppaction://media"/>
          </p:cNvPr>
          <p:cNvPicPr>
            <a:picLocks noRot="1" noChangeAspect="1"/>
          </p:cNvPicPr>
          <p:nvPr>
            <a:wavAudioFile r:embed="rId1" name="~PP325.WAV"/>
          </p:nvPr>
        </p:nvPicPr>
        <p:blipFill>
          <a:blip r:embed="rId4" cstate="print"/>
          <a:stretch>
            <a:fillRect/>
          </a:stretch>
        </p:blipFill>
        <p:spPr>
          <a:xfrm>
            <a:off x="8547100" y="6261100"/>
            <a:ext cx="304800" cy="304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00958" y="5715016"/>
            <a:ext cx="1000132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4201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fs00.infourok.ru/images/doc/227/38700/1/img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6" name="~PP502.WAV">
            <a:hlinkClick r:id="" action="ppaction://media"/>
          </p:cNvPr>
          <p:cNvPicPr>
            <a:picLocks noRot="1" noChangeAspect="1"/>
          </p:cNvPicPr>
          <p:nvPr>
            <a:wavAudioFile r:embed="rId1" name="~PP502.WAV"/>
          </p:nvPr>
        </p:nvPicPr>
        <p:blipFill>
          <a:blip r:embed="rId4" cstate="print"/>
          <a:stretch>
            <a:fillRect/>
          </a:stretch>
        </p:blipFill>
        <p:spPr>
          <a:xfrm>
            <a:off x="8547100" y="6261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59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92480" cy="857256"/>
          </a:xfrm>
        </p:spPr>
        <p:txBody>
          <a:bodyPr>
            <a:normAutofit fontScale="90000"/>
          </a:bodyPr>
          <a:lstStyle/>
          <a:p>
            <a:pPr indent="457200"/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Казахстане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имеет особое значение.</a:t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казахов - издревле понятие святое.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adebiportal.kz/upload/medialibrary/21c/21c722ca1e5f2735927b69caebb805b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57298"/>
            <a:ext cx="5143536" cy="4105931"/>
          </a:xfrm>
          <a:prstGeom prst="rect">
            <a:avLst/>
          </a:prstGeom>
          <a:noFill/>
        </p:spPr>
      </p:pic>
      <p:pic>
        <p:nvPicPr>
          <p:cNvPr id="5" name="~PP429.WAV">
            <a:hlinkClick r:id="" action="ppaction://media"/>
          </p:cNvPr>
          <p:cNvPicPr>
            <a:picLocks noRot="1" noChangeAspect="1"/>
          </p:cNvPicPr>
          <p:nvPr>
            <a:wavAudioFile r:embed="rId1" name="~PP429.WAV"/>
          </p:nvPr>
        </p:nvPicPr>
        <p:blipFill>
          <a:blip r:embed="rId4" cstate="print"/>
          <a:stretch>
            <a:fillRect/>
          </a:stretch>
        </p:blipFill>
        <p:spPr>
          <a:xfrm>
            <a:off x="8547100" y="6261100"/>
            <a:ext cx="304800" cy="3048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3" descr="Фото - 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286248" y="3071810"/>
            <a:ext cx="4534223" cy="326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324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Autofit/>
          </a:bodyPr>
          <a:lstStyle/>
          <a:p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Фото - "/>
          <p:cNvPicPr>
            <a:picLocks noGrp="1"/>
          </p:cNvPicPr>
          <p:nvPr>
            <p:ph sz="quarter" idx="1"/>
          </p:nvPr>
        </p:nvPicPr>
        <p:blipFill>
          <a:blip r:embed="rId3" cstate="print"/>
          <a:srcRect b="15094"/>
          <a:stretch>
            <a:fillRect/>
          </a:stretch>
        </p:blipFill>
        <p:spPr bwMode="auto">
          <a:xfrm>
            <a:off x="4786314" y="142852"/>
            <a:ext cx="421484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veta.kz/static/img/0000/0003/4546/34546083.3d7xkephf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4421305" cy="3143272"/>
          </a:xfrm>
          <a:prstGeom prst="rect">
            <a:avLst/>
          </a:prstGeom>
          <a:noFill/>
        </p:spPr>
      </p:pic>
      <p:pic>
        <p:nvPicPr>
          <p:cNvPr id="4100" name="Picture 4" descr="http://www.matritca.kz/uploads/posts/2015-12/1449241804_kz_obicha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3143248"/>
            <a:ext cx="4714908" cy="3536181"/>
          </a:xfrm>
          <a:prstGeom prst="rect">
            <a:avLst/>
          </a:prstGeom>
          <a:noFill/>
        </p:spPr>
      </p:pic>
      <p:pic>
        <p:nvPicPr>
          <p:cNvPr id="8" name="~PP2369.WAV">
            <a:hlinkClick r:id="" action="ppaction://media"/>
          </p:cNvPr>
          <p:cNvPicPr>
            <a:picLocks noRot="1" noChangeAspect="1"/>
          </p:cNvPicPr>
          <p:nvPr>
            <a:wavAudioFile r:embed="rId1" name="~PP2369.WAV"/>
          </p:nvPr>
        </p:nvPicPr>
        <p:blipFill>
          <a:blip r:embed="rId6" cstate="print"/>
          <a:stretch>
            <a:fillRect/>
          </a:stretch>
        </p:blipFill>
        <p:spPr>
          <a:xfrm>
            <a:off x="8547100" y="6261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578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agmintrud.ru/upload/iblock/370/370002d9b5e7957123fcb419ea0e666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64308"/>
            <a:ext cx="8572560" cy="6065088"/>
          </a:xfrm>
          <a:prstGeom prst="rect">
            <a:avLst/>
          </a:prstGeom>
          <a:noFill/>
        </p:spPr>
      </p:pic>
      <p:pic>
        <p:nvPicPr>
          <p:cNvPr id="6" name="~PP2353.WAV">
            <a:hlinkClick r:id="" action="ppaction://media"/>
          </p:cNvPr>
          <p:cNvPicPr>
            <a:picLocks noRot="1" noChangeAspect="1"/>
          </p:cNvPicPr>
          <p:nvPr>
            <a:wavAudioFile r:embed="rId1" name="~PP2353.WAV"/>
          </p:nvPr>
        </p:nvPicPr>
        <p:blipFill>
          <a:blip r:embed="rId4" cstate="print"/>
          <a:stretch>
            <a:fillRect/>
          </a:stretch>
        </p:blipFill>
        <p:spPr>
          <a:xfrm>
            <a:off x="8547100" y="6261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8431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D:\Desktop\день семьи\images.jpg"/>
          <p:cNvPicPr>
            <a:picLocks noChangeAspect="1" noChangeArrowheads="1"/>
          </p:cNvPicPr>
          <p:nvPr/>
        </p:nvPicPr>
        <p:blipFill>
          <a:blip r:embed="rId3" cstate="print"/>
          <a:srcRect l="18688" r="21000"/>
          <a:stretch>
            <a:fillRect/>
          </a:stretch>
        </p:blipFill>
        <p:spPr bwMode="auto">
          <a:xfrm>
            <a:off x="1785918" y="428604"/>
            <a:ext cx="5357850" cy="5987470"/>
          </a:xfrm>
          <a:prstGeom prst="rect">
            <a:avLst/>
          </a:prstGeom>
          <a:noFill/>
        </p:spPr>
      </p:pic>
      <p:pic>
        <p:nvPicPr>
          <p:cNvPr id="6" name="~PP2950.WAV">
            <a:hlinkClick r:id="" action="ppaction://media"/>
          </p:cNvPr>
          <p:cNvPicPr>
            <a:picLocks noRot="1" noChangeAspect="1"/>
          </p:cNvPicPr>
          <p:nvPr>
            <a:wavAudioFile r:embed="rId1" name="~PP2950.WAV"/>
          </p:nvPr>
        </p:nvPicPr>
        <p:blipFill>
          <a:blip r:embed="rId4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5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D:\Desktop\день семьи\unnamed.jpg"/>
          <p:cNvPicPr>
            <a:picLocks noChangeAspect="1" noChangeArrowheads="1"/>
          </p:cNvPicPr>
          <p:nvPr/>
        </p:nvPicPr>
        <p:blipFill>
          <a:blip r:embed="rId3" cstate="print"/>
          <a:srcRect l="20703" t="14072" r="20703"/>
          <a:stretch>
            <a:fillRect/>
          </a:stretch>
        </p:blipFill>
        <p:spPr bwMode="auto">
          <a:xfrm>
            <a:off x="1071538" y="285728"/>
            <a:ext cx="6357982" cy="6357982"/>
          </a:xfrm>
          <a:prstGeom prst="rect">
            <a:avLst/>
          </a:prstGeom>
          <a:noFill/>
        </p:spPr>
      </p:pic>
      <p:pic>
        <p:nvPicPr>
          <p:cNvPr id="7" name="~PP2252.WAV">
            <a:hlinkClick r:id="" action="ppaction://media"/>
          </p:cNvPr>
          <p:cNvPicPr>
            <a:picLocks noRot="1" noChangeAspect="1"/>
          </p:cNvPicPr>
          <p:nvPr>
            <a:wavAudioFile r:embed="rId1" name="~PP2252.WAV"/>
          </p:nvPr>
        </p:nvPicPr>
        <p:blipFill>
          <a:blip r:embed="rId4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4822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432</TotalTime>
  <Words>38</Words>
  <Application>Microsoft Office PowerPoint</Application>
  <PresentationFormat>Экран (4:3)</PresentationFormat>
  <Paragraphs>11</Paragraphs>
  <Slides>12</Slides>
  <Notes>0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Официальная</vt:lpstr>
      <vt:lpstr>КГУ «СШИ №9» УОКО   социально –психологическая служба </vt:lpstr>
      <vt:lpstr>Слайд 2</vt:lpstr>
      <vt:lpstr> «Международный день семьи»  отмечают во всех странах мира. </vt:lpstr>
      <vt:lpstr>Слайд 4</vt:lpstr>
      <vt:lpstr> В Казахстане семья имеет особое значение. Семья для казахов - издревле понятие святое. </vt:lpstr>
      <vt:lpstr>Слайд 6</vt:lpstr>
      <vt:lpstr>Слайд 7</vt:lpstr>
      <vt:lpstr>Слайд 8</vt:lpstr>
      <vt:lpstr>Слайд 9</vt:lpstr>
      <vt:lpstr>Слайд 10</vt:lpstr>
      <vt:lpstr>Только тогда семья  может называться семьей,  когда в ней растут дети.</vt:lpstr>
      <vt:lpstr>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КГУ «СШИ №9» УОКО   социально –психологическая служба</dc:title>
  <dc:creator>B007</dc:creator>
  <cp:lastModifiedBy>Админ</cp:lastModifiedBy>
  <cp:revision>33</cp:revision>
  <dcterms:created xsi:type="dcterms:W3CDTF">2020-04-24T04:40:48Z</dcterms:created>
  <dcterms:modified xsi:type="dcterms:W3CDTF">2020-05-12T06:23:38Z</dcterms:modified>
</cp:coreProperties>
</file>