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8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9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24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6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43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5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04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3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2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9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7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3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6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1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D768-4F08-4874-A9E5-DAA063753F5E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5083B7-B7D1-424C-85E2-F485D51DF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 домашнего травматизма у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528" y="5457602"/>
            <a:ext cx="7766936" cy="1096899"/>
          </a:xfrm>
        </p:spPr>
        <p:txBody>
          <a:bodyPr/>
          <a:lstStyle/>
          <a:p>
            <a:pPr algn="l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врач-педиатр </a:t>
            </a:r>
          </a:p>
          <a:p>
            <a:pPr algn="l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Арышева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период карантина особое внимание необходимо уделять профилактике травматизма среди детей в домашних условиях.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6" y="2520462"/>
            <a:ext cx="6034835" cy="43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70" y="221672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травм, которые дети могут получить дома, и их причины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ожог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горячей плиты, посуды, пищи, кипятка, пара, утюга, других электроприборов и открытого огня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падение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кровати, окна, стола и ступенек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удушье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мелких предметов (монет, пуговиц, гаек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отравление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бытовыми химическими веществами (инсектицидами, моющими жидкостями, отбеливателями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поражение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электрическим током от неисправных электроприборов, обнаженных проводов,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втыкания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игл, ножей и других металлических предметов в розетки и настенную проводку.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587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советы родителям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43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Аспект</vt:lpstr>
      <vt:lpstr>Профилактика домашнего травматизма у детей</vt:lpstr>
      <vt:lpstr>В период карантина особое внимание необходимо уделять профилактике травматизма среди детей в домашних условиях.  </vt:lpstr>
      <vt:lpstr>Основные виды травм, которые дети могут получить дома, и их причины:  * ожог от горячей плиты, посуды, пищи, кипятка, пара, утюга, других электроприборов и открытого огня;  * падение с кровати, окна, стола и ступенек;  * удушье от мелких предметов (монет, пуговиц, гаек и др.);  * отравление бытовыми химическими веществами (инсектицидами, моющими жидкостями, отбеливателями и др.);  * поражение электрическим током от неисправных электроприборов, обнаженных проводов, от втыкания игл, ножей и других металлических предметов в розетки и настенную проводку. </vt:lpstr>
      <vt:lpstr>Основные советы родителям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домашнего травматизма у детей</dc:title>
  <dc:creator>Пользователь Windows</dc:creator>
  <cp:lastModifiedBy>Пользователь Windows</cp:lastModifiedBy>
  <cp:revision>7</cp:revision>
  <dcterms:created xsi:type="dcterms:W3CDTF">2020-05-12T05:12:12Z</dcterms:created>
  <dcterms:modified xsi:type="dcterms:W3CDTF">2020-05-12T07:02:25Z</dcterms:modified>
</cp:coreProperties>
</file>