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BC71B-135F-4046-BA6F-CC7F69C6E59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BEDDE-BBC1-403D-B511-9A3B0B0F06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642918"/>
            <a:ext cx="857256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\Desktop\img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Цели и 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-повышение правовой грамотности несовершеннолетних и организацию правового всеобуча педагогического коллектива школы - интерната по вопросам законодательства в области защиты прав несовершеннолетних;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снижение уровня правонарушений и преступлений среди несовершеннолетних;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приобщение к деятельности, направленной на социализацию подростков. - формирование навыков самодисциплины, культуры поведения и чувства ответственности перед обществом и государством;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-профилактика социального сиротства и семейного неблагополучия, формирование культуры семейных отношений;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развитию интереса учащихся к вопросам правового образования, определения ими своего отношение к праву как общественной ценности;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формирование собственных представлений и личностных установок, основанных на современных правовых и моральных ценностях общества;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развитие компетенции учащихся для защиты прав, свобод и законных интересов личности и правомерной реализации ее гражданской позиции;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ознакомление учащихся с информационными и иными возможности для дальнейшего непрерывного правового самообразования.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\Desktop\img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\Desktop\img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144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Цели и задачи: 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4</cp:revision>
  <dcterms:created xsi:type="dcterms:W3CDTF">2020-01-30T04:53:09Z</dcterms:created>
  <dcterms:modified xsi:type="dcterms:W3CDTF">2020-06-11T03:09:34Z</dcterms:modified>
</cp:coreProperties>
</file>