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0A9A1-2882-49A9-AC5A-D5891B40DE44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9F15FA8-720E-474E-A571-D04D9152E5A9}">
      <dgm:prSet phldrT="[Текст]" custT="1"/>
      <dgm:spPr/>
      <dgm:t>
        <a:bodyPr/>
        <a:lstStyle/>
        <a:p>
          <a:r>
            <a:rPr lang="ru-RU" sz="1800" dirty="0" smtClean="0"/>
            <a:t>Регулярно мойте руки</a:t>
          </a:r>
          <a:endParaRPr lang="ru-RU" sz="1800" dirty="0"/>
        </a:p>
      </dgm:t>
    </dgm:pt>
    <dgm:pt modelId="{A5490418-3E20-44E2-9D42-FC09B422A8BC}" type="parTrans" cxnId="{0B21DC87-0307-4566-B02A-4BA0DC9819B0}">
      <dgm:prSet/>
      <dgm:spPr/>
      <dgm:t>
        <a:bodyPr/>
        <a:lstStyle/>
        <a:p>
          <a:endParaRPr lang="ru-RU"/>
        </a:p>
      </dgm:t>
    </dgm:pt>
    <dgm:pt modelId="{5FACDD64-09B5-456A-A84C-95657EF8BC81}" type="sibTrans" cxnId="{0B21DC87-0307-4566-B02A-4BA0DC9819B0}">
      <dgm:prSet/>
      <dgm:spPr/>
      <dgm:t>
        <a:bodyPr/>
        <a:lstStyle/>
        <a:p>
          <a:endParaRPr lang="ru-RU"/>
        </a:p>
      </dgm:t>
    </dgm:pt>
    <dgm:pt modelId="{634E2A78-2CE1-46E9-86C8-F36E768E54B0}">
      <dgm:prSet phldrT="[Текст]" custT="1"/>
      <dgm:spPr/>
      <dgm:t>
        <a:bodyPr/>
        <a:lstStyle/>
        <a:p>
          <a:r>
            <a:rPr lang="ru-RU" sz="1400" b="0" i="0" dirty="0" smtClean="0"/>
            <a:t>Регулярно обрабатывайте руки спиртосодержащим средством или мойте их с мылом.</a:t>
          </a:r>
          <a:endParaRPr lang="ru-RU" sz="1400" dirty="0"/>
        </a:p>
      </dgm:t>
    </dgm:pt>
    <dgm:pt modelId="{F4A270E9-3132-4DE5-8C23-4A30133A296B}" type="parTrans" cxnId="{4BFC4AA0-D458-4BC6-A3B5-37B4FCEF3A3F}">
      <dgm:prSet/>
      <dgm:spPr/>
      <dgm:t>
        <a:bodyPr/>
        <a:lstStyle/>
        <a:p>
          <a:endParaRPr lang="ru-RU"/>
        </a:p>
      </dgm:t>
    </dgm:pt>
    <dgm:pt modelId="{2C937830-34BB-4B09-80A8-50A96A1AED87}" type="sibTrans" cxnId="{4BFC4AA0-D458-4BC6-A3B5-37B4FCEF3A3F}">
      <dgm:prSet/>
      <dgm:spPr/>
      <dgm:t>
        <a:bodyPr/>
        <a:lstStyle/>
        <a:p>
          <a:endParaRPr lang="ru-RU"/>
        </a:p>
      </dgm:t>
    </dgm:pt>
    <dgm:pt modelId="{C04A48A4-E0C6-42E5-ACBF-7B173BB3570D}">
      <dgm:prSet phldrT="[Текст]" custT="1"/>
      <dgm:spPr/>
      <dgm:t>
        <a:bodyPr/>
        <a:lstStyle/>
        <a:p>
          <a:r>
            <a:rPr lang="ru-RU" sz="1400" b="1" i="0" dirty="0" smtClean="0"/>
            <a:t>Зачем это нужно?</a:t>
          </a:r>
          <a:r>
            <a:rPr lang="ru-RU" sz="1400" b="0" i="0" dirty="0" smtClean="0"/>
            <a:t>  Если на поверхности рук присутствует вирус, то обработка рук спиртосодержащим средством или мытье их с мылом убьет его.</a:t>
          </a:r>
          <a:endParaRPr lang="ru-RU" sz="1400" dirty="0"/>
        </a:p>
      </dgm:t>
    </dgm:pt>
    <dgm:pt modelId="{5A887946-1F6D-4BB3-9C22-DD9127AADCB8}" type="parTrans" cxnId="{9BA238F8-2AEE-4DCB-8DAC-286FAA25860E}">
      <dgm:prSet/>
      <dgm:spPr/>
      <dgm:t>
        <a:bodyPr/>
        <a:lstStyle/>
        <a:p>
          <a:endParaRPr lang="ru-RU"/>
        </a:p>
      </dgm:t>
    </dgm:pt>
    <dgm:pt modelId="{D31B24FA-314A-4D5C-939E-39DD6D7476E5}" type="sibTrans" cxnId="{9BA238F8-2AEE-4DCB-8DAC-286FAA25860E}">
      <dgm:prSet/>
      <dgm:spPr/>
      <dgm:t>
        <a:bodyPr/>
        <a:lstStyle/>
        <a:p>
          <a:endParaRPr lang="ru-RU"/>
        </a:p>
      </dgm:t>
    </dgm:pt>
    <dgm:pt modelId="{193F1EF8-24DE-48C8-9786-D14FAD8EA594}">
      <dgm:prSet phldrT="[Текст]" custT="1"/>
      <dgm:spPr/>
      <dgm:t>
        <a:bodyPr/>
        <a:lstStyle/>
        <a:p>
          <a:r>
            <a:rPr lang="ru-RU" sz="1600" b="1" i="0" dirty="0" smtClean="0"/>
            <a:t>Соблюдайте дистанцию в обществен-</a:t>
          </a:r>
          <a:r>
            <a:rPr lang="ru-RU" sz="1600" b="1" i="0" dirty="0" err="1" smtClean="0"/>
            <a:t>ных</a:t>
          </a:r>
          <a:r>
            <a:rPr lang="ru-RU" sz="1600" b="1" i="0" dirty="0" smtClean="0"/>
            <a:t> местах</a:t>
          </a:r>
          <a:endParaRPr lang="ru-RU" sz="1600" dirty="0"/>
        </a:p>
      </dgm:t>
    </dgm:pt>
    <dgm:pt modelId="{26945B1F-A6F1-4E21-9EBE-2528BBC3B6A2}" type="parTrans" cxnId="{08001496-89FE-4B46-BE62-A188C6FEB686}">
      <dgm:prSet/>
      <dgm:spPr/>
      <dgm:t>
        <a:bodyPr/>
        <a:lstStyle/>
        <a:p>
          <a:endParaRPr lang="ru-RU"/>
        </a:p>
      </dgm:t>
    </dgm:pt>
    <dgm:pt modelId="{57A60216-8906-44D4-96AA-E1386F7FF810}" type="sibTrans" cxnId="{08001496-89FE-4B46-BE62-A188C6FEB686}">
      <dgm:prSet/>
      <dgm:spPr/>
      <dgm:t>
        <a:bodyPr/>
        <a:lstStyle/>
        <a:p>
          <a:endParaRPr lang="ru-RU"/>
        </a:p>
      </dgm:t>
    </dgm:pt>
    <dgm:pt modelId="{DDA46230-B159-49B0-8E78-53E046373119}">
      <dgm:prSet phldrT="[Текст]" custT="1"/>
      <dgm:spPr/>
      <dgm:t>
        <a:bodyPr/>
        <a:lstStyle/>
        <a:p>
          <a:r>
            <a:rPr lang="ru-RU" sz="1400" b="0" i="0" dirty="0" smtClean="0"/>
            <a:t>Держитесь от людей на расстоянии как минимум 1 метра, особенно если у них кашель, насморк и повышенная температура.</a:t>
          </a:r>
          <a:endParaRPr lang="ru-RU" sz="1400" dirty="0"/>
        </a:p>
      </dgm:t>
    </dgm:pt>
    <dgm:pt modelId="{AF335593-4753-4202-A782-040B058A2459}" type="parTrans" cxnId="{869ACBAB-CCB2-4B7F-8DE2-5FDB6004B637}">
      <dgm:prSet/>
      <dgm:spPr/>
      <dgm:t>
        <a:bodyPr/>
        <a:lstStyle/>
        <a:p>
          <a:endParaRPr lang="ru-RU"/>
        </a:p>
      </dgm:t>
    </dgm:pt>
    <dgm:pt modelId="{EF6924FC-1422-4C57-82DB-946BBD601872}" type="sibTrans" cxnId="{869ACBAB-CCB2-4B7F-8DE2-5FDB6004B637}">
      <dgm:prSet/>
      <dgm:spPr/>
      <dgm:t>
        <a:bodyPr/>
        <a:lstStyle/>
        <a:p>
          <a:endParaRPr lang="ru-RU"/>
        </a:p>
      </dgm:t>
    </dgm:pt>
    <dgm:pt modelId="{FA532C13-87B0-4602-85C5-3F4394824784}">
      <dgm:prSet phldrT="[Текст]" custT="1"/>
      <dgm:spPr/>
      <dgm:t>
        <a:bodyPr/>
        <a:lstStyle/>
        <a:p>
          <a:r>
            <a:rPr lang="ru-RU" sz="1200" b="1" i="0" dirty="0" smtClean="0"/>
            <a:t>Зачем это нужно?</a:t>
          </a:r>
          <a:r>
            <a:rPr lang="ru-RU" sz="1200" b="0" i="0" dirty="0" smtClean="0"/>
            <a:t> Кашляя или чихая, человек, болеющий респираторной инфекцией, такой как 2019-nCoV, распространяет вокруг себя мельчайшие капли, содержащие вирус. Если вы находитесь слишком близко к такому человеку, то можете заразиться вирусом при вдыхании воздуха.</a:t>
          </a:r>
          <a:endParaRPr lang="ru-RU" sz="1200" dirty="0"/>
        </a:p>
      </dgm:t>
    </dgm:pt>
    <dgm:pt modelId="{413553F1-6554-430E-9CDA-F32F59629B7D}" type="parTrans" cxnId="{122DBADC-9387-41AA-A335-472872013713}">
      <dgm:prSet/>
      <dgm:spPr/>
      <dgm:t>
        <a:bodyPr/>
        <a:lstStyle/>
        <a:p>
          <a:endParaRPr lang="ru-RU"/>
        </a:p>
      </dgm:t>
    </dgm:pt>
    <dgm:pt modelId="{E65ED035-B07A-4663-AA91-0B2B653831EB}" type="sibTrans" cxnId="{122DBADC-9387-41AA-A335-472872013713}">
      <dgm:prSet/>
      <dgm:spPr/>
      <dgm:t>
        <a:bodyPr/>
        <a:lstStyle/>
        <a:p>
          <a:endParaRPr lang="ru-RU"/>
        </a:p>
      </dgm:t>
    </dgm:pt>
    <dgm:pt modelId="{F45BB019-69F5-43CC-A24D-1ADD02E41D18}" type="pres">
      <dgm:prSet presAssocID="{A1A0A9A1-2882-49A9-AC5A-D5891B40DE4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D3E1A3-F78A-4230-8B73-141C15F419A7}" type="pres">
      <dgm:prSet presAssocID="{29F15FA8-720E-474E-A571-D04D9152E5A9}" presName="posSpace" presStyleCnt="0"/>
      <dgm:spPr/>
    </dgm:pt>
    <dgm:pt modelId="{4434EC13-82D9-4034-B7E1-AC4BC53BE641}" type="pres">
      <dgm:prSet presAssocID="{29F15FA8-720E-474E-A571-D04D9152E5A9}" presName="vertFlow" presStyleCnt="0"/>
      <dgm:spPr/>
    </dgm:pt>
    <dgm:pt modelId="{26976919-1C6F-41BB-945F-6D5959725A24}" type="pres">
      <dgm:prSet presAssocID="{29F15FA8-720E-474E-A571-D04D9152E5A9}" presName="topSpace" presStyleCnt="0"/>
      <dgm:spPr/>
    </dgm:pt>
    <dgm:pt modelId="{95141F54-C3E3-430B-82C6-3ECB20CD6D56}" type="pres">
      <dgm:prSet presAssocID="{29F15FA8-720E-474E-A571-D04D9152E5A9}" presName="firstComp" presStyleCnt="0"/>
      <dgm:spPr/>
    </dgm:pt>
    <dgm:pt modelId="{620AA10D-C357-4C50-A883-E8641DF02E32}" type="pres">
      <dgm:prSet presAssocID="{29F15FA8-720E-474E-A571-D04D9152E5A9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CD1ECE04-781C-4916-B601-52C09DD925B6}" type="pres">
      <dgm:prSet presAssocID="{29F15FA8-720E-474E-A571-D04D9152E5A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C82A1-492C-460B-A807-D8791503A5FA}" type="pres">
      <dgm:prSet presAssocID="{C04A48A4-E0C6-42E5-ACBF-7B173BB3570D}" presName="comp" presStyleCnt="0"/>
      <dgm:spPr/>
    </dgm:pt>
    <dgm:pt modelId="{87DE37F6-CCCE-4754-8397-AA917126DB50}" type="pres">
      <dgm:prSet presAssocID="{C04A48A4-E0C6-42E5-ACBF-7B173BB3570D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DF4EAC2F-08E2-4AAB-8B35-441BC9FA9F6E}" type="pres">
      <dgm:prSet presAssocID="{C04A48A4-E0C6-42E5-ACBF-7B173BB3570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7312-3F56-40AD-B39F-B9861C8FC74C}" type="pres">
      <dgm:prSet presAssocID="{29F15FA8-720E-474E-A571-D04D9152E5A9}" presName="negSpace" presStyleCnt="0"/>
      <dgm:spPr/>
    </dgm:pt>
    <dgm:pt modelId="{0AE813ED-D194-4AD5-A121-FD78AED57DB9}" type="pres">
      <dgm:prSet presAssocID="{29F15FA8-720E-474E-A571-D04D9152E5A9}" presName="circle" presStyleLbl="node1" presStyleIdx="0" presStyleCnt="2"/>
      <dgm:spPr/>
      <dgm:t>
        <a:bodyPr/>
        <a:lstStyle/>
        <a:p>
          <a:endParaRPr lang="ru-RU"/>
        </a:p>
      </dgm:t>
    </dgm:pt>
    <dgm:pt modelId="{9CB037D9-21AC-42FB-B075-5F193D12DDC6}" type="pres">
      <dgm:prSet presAssocID="{5FACDD64-09B5-456A-A84C-95657EF8BC81}" presName="transSpace" presStyleCnt="0"/>
      <dgm:spPr/>
    </dgm:pt>
    <dgm:pt modelId="{94802EC5-2C83-434C-B463-13751D1373E0}" type="pres">
      <dgm:prSet presAssocID="{193F1EF8-24DE-48C8-9786-D14FAD8EA594}" presName="posSpace" presStyleCnt="0"/>
      <dgm:spPr/>
    </dgm:pt>
    <dgm:pt modelId="{8A47239E-450B-4CFE-8892-894C76E12AA9}" type="pres">
      <dgm:prSet presAssocID="{193F1EF8-24DE-48C8-9786-D14FAD8EA594}" presName="vertFlow" presStyleCnt="0"/>
      <dgm:spPr/>
    </dgm:pt>
    <dgm:pt modelId="{45912286-AE52-4541-BBDF-A02D0B26E5FB}" type="pres">
      <dgm:prSet presAssocID="{193F1EF8-24DE-48C8-9786-D14FAD8EA594}" presName="topSpace" presStyleCnt="0"/>
      <dgm:spPr/>
    </dgm:pt>
    <dgm:pt modelId="{66FE979C-9617-4504-9804-E631C02762BF}" type="pres">
      <dgm:prSet presAssocID="{193F1EF8-24DE-48C8-9786-D14FAD8EA594}" presName="firstComp" presStyleCnt="0"/>
      <dgm:spPr/>
    </dgm:pt>
    <dgm:pt modelId="{42AF6A62-882D-4B61-A86E-846A15D19344}" type="pres">
      <dgm:prSet presAssocID="{193F1EF8-24DE-48C8-9786-D14FAD8EA594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732AB9AF-C6D1-4352-9B88-DA0654EDB4D3}" type="pres">
      <dgm:prSet presAssocID="{193F1EF8-24DE-48C8-9786-D14FAD8EA59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52477-40F0-401C-AC7F-43695C23F722}" type="pres">
      <dgm:prSet presAssocID="{FA532C13-87B0-4602-85C5-3F4394824784}" presName="comp" presStyleCnt="0"/>
      <dgm:spPr/>
    </dgm:pt>
    <dgm:pt modelId="{3D47A361-3C03-4D61-863B-4772BEDCC2EA}" type="pres">
      <dgm:prSet presAssocID="{FA532C13-87B0-4602-85C5-3F4394824784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7DC6BD89-DB10-431E-B4E6-A9534BBB637E}" type="pres">
      <dgm:prSet presAssocID="{FA532C13-87B0-4602-85C5-3F439482478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99032-D8EB-482B-A7B9-FC4567CDDFFE}" type="pres">
      <dgm:prSet presAssocID="{193F1EF8-24DE-48C8-9786-D14FAD8EA594}" presName="negSpace" presStyleCnt="0"/>
      <dgm:spPr/>
    </dgm:pt>
    <dgm:pt modelId="{EC781FC1-EABA-439E-96AD-0FBE4BECBC1D}" type="pres">
      <dgm:prSet presAssocID="{193F1EF8-24DE-48C8-9786-D14FAD8EA594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F271D94F-A8E1-4092-A587-CB18C7A04AD0}" type="presOf" srcId="{634E2A78-2CE1-46E9-86C8-F36E768E54B0}" destId="{620AA10D-C357-4C50-A883-E8641DF02E32}" srcOrd="0" destOrd="0" presId="urn:microsoft.com/office/officeart/2005/8/layout/hList9"/>
    <dgm:cxn modelId="{FC052CA2-862F-4E6E-A4B9-5134F9232CD3}" type="presOf" srcId="{A1A0A9A1-2882-49A9-AC5A-D5891B40DE44}" destId="{F45BB019-69F5-43CC-A24D-1ADD02E41D18}" srcOrd="0" destOrd="0" presId="urn:microsoft.com/office/officeart/2005/8/layout/hList9"/>
    <dgm:cxn modelId="{1559316A-1CC9-47D8-9DE5-AADB498FE04E}" type="presOf" srcId="{DDA46230-B159-49B0-8E78-53E046373119}" destId="{732AB9AF-C6D1-4352-9B88-DA0654EDB4D3}" srcOrd="1" destOrd="0" presId="urn:microsoft.com/office/officeart/2005/8/layout/hList9"/>
    <dgm:cxn modelId="{869ACBAB-CCB2-4B7F-8DE2-5FDB6004B637}" srcId="{193F1EF8-24DE-48C8-9786-D14FAD8EA594}" destId="{DDA46230-B159-49B0-8E78-53E046373119}" srcOrd="0" destOrd="0" parTransId="{AF335593-4753-4202-A782-040B058A2459}" sibTransId="{EF6924FC-1422-4C57-82DB-946BBD601872}"/>
    <dgm:cxn modelId="{145453E2-ED5B-4E21-AD45-2202C1963126}" type="presOf" srcId="{C04A48A4-E0C6-42E5-ACBF-7B173BB3570D}" destId="{DF4EAC2F-08E2-4AAB-8B35-441BC9FA9F6E}" srcOrd="1" destOrd="0" presId="urn:microsoft.com/office/officeart/2005/8/layout/hList9"/>
    <dgm:cxn modelId="{122DBADC-9387-41AA-A335-472872013713}" srcId="{193F1EF8-24DE-48C8-9786-D14FAD8EA594}" destId="{FA532C13-87B0-4602-85C5-3F4394824784}" srcOrd="1" destOrd="0" parTransId="{413553F1-6554-430E-9CDA-F32F59629B7D}" sibTransId="{E65ED035-B07A-4663-AA91-0B2B653831EB}"/>
    <dgm:cxn modelId="{0B21DC87-0307-4566-B02A-4BA0DC9819B0}" srcId="{A1A0A9A1-2882-49A9-AC5A-D5891B40DE44}" destId="{29F15FA8-720E-474E-A571-D04D9152E5A9}" srcOrd="0" destOrd="0" parTransId="{A5490418-3E20-44E2-9D42-FC09B422A8BC}" sibTransId="{5FACDD64-09B5-456A-A84C-95657EF8BC81}"/>
    <dgm:cxn modelId="{977CB48A-9EF2-4981-B966-87727E35C665}" type="presOf" srcId="{FA532C13-87B0-4602-85C5-3F4394824784}" destId="{7DC6BD89-DB10-431E-B4E6-A9534BBB637E}" srcOrd="1" destOrd="0" presId="urn:microsoft.com/office/officeart/2005/8/layout/hList9"/>
    <dgm:cxn modelId="{81E45B6B-64A7-473E-A56A-6FBD55A97149}" type="presOf" srcId="{FA532C13-87B0-4602-85C5-3F4394824784}" destId="{3D47A361-3C03-4D61-863B-4772BEDCC2EA}" srcOrd="0" destOrd="0" presId="urn:microsoft.com/office/officeart/2005/8/layout/hList9"/>
    <dgm:cxn modelId="{4D9BA0A4-420E-439D-95A2-F486D2FB79B4}" type="presOf" srcId="{C04A48A4-E0C6-42E5-ACBF-7B173BB3570D}" destId="{87DE37F6-CCCE-4754-8397-AA917126DB50}" srcOrd="0" destOrd="0" presId="urn:microsoft.com/office/officeart/2005/8/layout/hList9"/>
    <dgm:cxn modelId="{08001496-89FE-4B46-BE62-A188C6FEB686}" srcId="{A1A0A9A1-2882-49A9-AC5A-D5891B40DE44}" destId="{193F1EF8-24DE-48C8-9786-D14FAD8EA594}" srcOrd="1" destOrd="0" parTransId="{26945B1F-A6F1-4E21-9EBE-2528BBC3B6A2}" sibTransId="{57A60216-8906-44D4-96AA-E1386F7FF810}"/>
    <dgm:cxn modelId="{F3636E22-8C83-4B95-879A-3D7DDEA07995}" type="presOf" srcId="{193F1EF8-24DE-48C8-9786-D14FAD8EA594}" destId="{EC781FC1-EABA-439E-96AD-0FBE4BECBC1D}" srcOrd="0" destOrd="0" presId="urn:microsoft.com/office/officeart/2005/8/layout/hList9"/>
    <dgm:cxn modelId="{C7A23A16-64F2-4DBE-8D83-870F9C6A06E1}" type="presOf" srcId="{29F15FA8-720E-474E-A571-D04D9152E5A9}" destId="{0AE813ED-D194-4AD5-A121-FD78AED57DB9}" srcOrd="0" destOrd="0" presId="urn:microsoft.com/office/officeart/2005/8/layout/hList9"/>
    <dgm:cxn modelId="{9BA238F8-2AEE-4DCB-8DAC-286FAA25860E}" srcId="{29F15FA8-720E-474E-A571-D04D9152E5A9}" destId="{C04A48A4-E0C6-42E5-ACBF-7B173BB3570D}" srcOrd="1" destOrd="0" parTransId="{5A887946-1F6D-4BB3-9C22-DD9127AADCB8}" sibTransId="{D31B24FA-314A-4D5C-939E-39DD6D7476E5}"/>
    <dgm:cxn modelId="{70E27547-FC2F-4903-8F98-241D69BC444B}" type="presOf" srcId="{DDA46230-B159-49B0-8E78-53E046373119}" destId="{42AF6A62-882D-4B61-A86E-846A15D19344}" srcOrd="0" destOrd="0" presId="urn:microsoft.com/office/officeart/2005/8/layout/hList9"/>
    <dgm:cxn modelId="{193784A2-90B3-4643-92FB-8FBEAD0F2451}" type="presOf" srcId="{634E2A78-2CE1-46E9-86C8-F36E768E54B0}" destId="{CD1ECE04-781C-4916-B601-52C09DD925B6}" srcOrd="1" destOrd="0" presId="urn:microsoft.com/office/officeart/2005/8/layout/hList9"/>
    <dgm:cxn modelId="{4BFC4AA0-D458-4BC6-A3B5-37B4FCEF3A3F}" srcId="{29F15FA8-720E-474E-A571-D04D9152E5A9}" destId="{634E2A78-2CE1-46E9-86C8-F36E768E54B0}" srcOrd="0" destOrd="0" parTransId="{F4A270E9-3132-4DE5-8C23-4A30133A296B}" sibTransId="{2C937830-34BB-4B09-80A8-50A96A1AED87}"/>
    <dgm:cxn modelId="{76BC0D69-14CC-43E9-9F8D-B031F5DFC714}" type="presParOf" srcId="{F45BB019-69F5-43CC-A24D-1ADD02E41D18}" destId="{9FD3E1A3-F78A-4230-8B73-141C15F419A7}" srcOrd="0" destOrd="0" presId="urn:microsoft.com/office/officeart/2005/8/layout/hList9"/>
    <dgm:cxn modelId="{CCC61322-BBD9-4C30-B1E8-8191C99F905B}" type="presParOf" srcId="{F45BB019-69F5-43CC-A24D-1ADD02E41D18}" destId="{4434EC13-82D9-4034-B7E1-AC4BC53BE641}" srcOrd="1" destOrd="0" presId="urn:microsoft.com/office/officeart/2005/8/layout/hList9"/>
    <dgm:cxn modelId="{2487B78F-1578-41F6-96FA-3C19CFDAEECE}" type="presParOf" srcId="{4434EC13-82D9-4034-B7E1-AC4BC53BE641}" destId="{26976919-1C6F-41BB-945F-6D5959725A24}" srcOrd="0" destOrd="0" presId="urn:microsoft.com/office/officeart/2005/8/layout/hList9"/>
    <dgm:cxn modelId="{85B9FFDD-DEF9-4D96-8413-20E939100FD6}" type="presParOf" srcId="{4434EC13-82D9-4034-B7E1-AC4BC53BE641}" destId="{95141F54-C3E3-430B-82C6-3ECB20CD6D56}" srcOrd="1" destOrd="0" presId="urn:microsoft.com/office/officeart/2005/8/layout/hList9"/>
    <dgm:cxn modelId="{4552DDC7-35A9-4C9F-9E8A-209A8D781F4A}" type="presParOf" srcId="{95141F54-C3E3-430B-82C6-3ECB20CD6D56}" destId="{620AA10D-C357-4C50-A883-E8641DF02E32}" srcOrd="0" destOrd="0" presId="urn:microsoft.com/office/officeart/2005/8/layout/hList9"/>
    <dgm:cxn modelId="{B534F72C-BC54-4768-B4D0-852E6681450D}" type="presParOf" srcId="{95141F54-C3E3-430B-82C6-3ECB20CD6D56}" destId="{CD1ECE04-781C-4916-B601-52C09DD925B6}" srcOrd="1" destOrd="0" presId="urn:microsoft.com/office/officeart/2005/8/layout/hList9"/>
    <dgm:cxn modelId="{0C2D1297-4E77-4B48-88F2-A7C910774F61}" type="presParOf" srcId="{4434EC13-82D9-4034-B7E1-AC4BC53BE641}" destId="{926C82A1-492C-460B-A807-D8791503A5FA}" srcOrd="2" destOrd="0" presId="urn:microsoft.com/office/officeart/2005/8/layout/hList9"/>
    <dgm:cxn modelId="{1C7953CC-8680-4D62-9603-248A3FFDB5EE}" type="presParOf" srcId="{926C82A1-492C-460B-A807-D8791503A5FA}" destId="{87DE37F6-CCCE-4754-8397-AA917126DB50}" srcOrd="0" destOrd="0" presId="urn:microsoft.com/office/officeart/2005/8/layout/hList9"/>
    <dgm:cxn modelId="{4933CF0C-579A-47ED-9E2E-A7E6565893AB}" type="presParOf" srcId="{926C82A1-492C-460B-A807-D8791503A5FA}" destId="{DF4EAC2F-08E2-4AAB-8B35-441BC9FA9F6E}" srcOrd="1" destOrd="0" presId="urn:microsoft.com/office/officeart/2005/8/layout/hList9"/>
    <dgm:cxn modelId="{09BA1819-32CE-4BD3-8ACF-B38F1A1C8538}" type="presParOf" srcId="{F45BB019-69F5-43CC-A24D-1ADD02E41D18}" destId="{62FF7312-3F56-40AD-B39F-B9861C8FC74C}" srcOrd="2" destOrd="0" presId="urn:microsoft.com/office/officeart/2005/8/layout/hList9"/>
    <dgm:cxn modelId="{80C11CE5-1128-4E83-873D-0EBA68D37FFB}" type="presParOf" srcId="{F45BB019-69F5-43CC-A24D-1ADD02E41D18}" destId="{0AE813ED-D194-4AD5-A121-FD78AED57DB9}" srcOrd="3" destOrd="0" presId="urn:microsoft.com/office/officeart/2005/8/layout/hList9"/>
    <dgm:cxn modelId="{9C5CA252-C2D5-462B-A8C6-555061FFCB05}" type="presParOf" srcId="{F45BB019-69F5-43CC-A24D-1ADD02E41D18}" destId="{9CB037D9-21AC-42FB-B075-5F193D12DDC6}" srcOrd="4" destOrd="0" presId="urn:microsoft.com/office/officeart/2005/8/layout/hList9"/>
    <dgm:cxn modelId="{1E188CF2-6088-4EE6-A2E9-C721B15AFA5E}" type="presParOf" srcId="{F45BB019-69F5-43CC-A24D-1ADD02E41D18}" destId="{94802EC5-2C83-434C-B463-13751D1373E0}" srcOrd="5" destOrd="0" presId="urn:microsoft.com/office/officeart/2005/8/layout/hList9"/>
    <dgm:cxn modelId="{30575202-A4D5-4DD3-BAEE-EFA3AF8DCCAF}" type="presParOf" srcId="{F45BB019-69F5-43CC-A24D-1ADD02E41D18}" destId="{8A47239E-450B-4CFE-8892-894C76E12AA9}" srcOrd="6" destOrd="0" presId="urn:microsoft.com/office/officeart/2005/8/layout/hList9"/>
    <dgm:cxn modelId="{F8D0726B-4207-4B21-8D49-CAFC405B25CF}" type="presParOf" srcId="{8A47239E-450B-4CFE-8892-894C76E12AA9}" destId="{45912286-AE52-4541-BBDF-A02D0B26E5FB}" srcOrd="0" destOrd="0" presId="urn:microsoft.com/office/officeart/2005/8/layout/hList9"/>
    <dgm:cxn modelId="{91750C38-4515-4E5C-AE55-9C94887671BD}" type="presParOf" srcId="{8A47239E-450B-4CFE-8892-894C76E12AA9}" destId="{66FE979C-9617-4504-9804-E631C02762BF}" srcOrd="1" destOrd="0" presId="urn:microsoft.com/office/officeart/2005/8/layout/hList9"/>
    <dgm:cxn modelId="{CD85B4B0-E80C-4315-9128-FAC0DC50B23E}" type="presParOf" srcId="{66FE979C-9617-4504-9804-E631C02762BF}" destId="{42AF6A62-882D-4B61-A86E-846A15D19344}" srcOrd="0" destOrd="0" presId="urn:microsoft.com/office/officeart/2005/8/layout/hList9"/>
    <dgm:cxn modelId="{DB23482A-CC3D-4724-8A29-941DDC4162BD}" type="presParOf" srcId="{66FE979C-9617-4504-9804-E631C02762BF}" destId="{732AB9AF-C6D1-4352-9B88-DA0654EDB4D3}" srcOrd="1" destOrd="0" presId="urn:microsoft.com/office/officeart/2005/8/layout/hList9"/>
    <dgm:cxn modelId="{A08B8628-484B-4F07-B963-F5E4CDB9E66C}" type="presParOf" srcId="{8A47239E-450B-4CFE-8892-894C76E12AA9}" destId="{78452477-40F0-401C-AC7F-43695C23F722}" srcOrd="2" destOrd="0" presId="urn:microsoft.com/office/officeart/2005/8/layout/hList9"/>
    <dgm:cxn modelId="{D1CC908C-7610-4B54-8E4F-3516152BA5F0}" type="presParOf" srcId="{78452477-40F0-401C-AC7F-43695C23F722}" destId="{3D47A361-3C03-4D61-863B-4772BEDCC2EA}" srcOrd="0" destOrd="0" presId="urn:microsoft.com/office/officeart/2005/8/layout/hList9"/>
    <dgm:cxn modelId="{85A7C12F-D901-454A-B505-8C09D95BED78}" type="presParOf" srcId="{78452477-40F0-401C-AC7F-43695C23F722}" destId="{7DC6BD89-DB10-431E-B4E6-A9534BBB637E}" srcOrd="1" destOrd="0" presId="urn:microsoft.com/office/officeart/2005/8/layout/hList9"/>
    <dgm:cxn modelId="{0C1F0414-8EC3-45DB-8266-4B4322F96E8B}" type="presParOf" srcId="{F45BB019-69F5-43CC-A24D-1ADD02E41D18}" destId="{E8299032-D8EB-482B-A7B9-FC4567CDDFFE}" srcOrd="7" destOrd="0" presId="urn:microsoft.com/office/officeart/2005/8/layout/hList9"/>
    <dgm:cxn modelId="{53598903-B2CD-408F-B4FB-4DA6951ACA8D}" type="presParOf" srcId="{F45BB019-69F5-43CC-A24D-1ADD02E41D18}" destId="{EC781FC1-EABA-439E-96AD-0FBE4BECBC1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6D7D9-9846-4572-A592-BD533702ED3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787BB2B-8A79-4400-AC9A-47564EB6C109}">
      <dgm:prSet phldrT="[Текст]" custT="1"/>
      <dgm:spPr/>
      <dgm:t>
        <a:bodyPr/>
        <a:lstStyle/>
        <a:p>
          <a:pPr algn="ctr"/>
          <a:r>
            <a:rPr lang="ru-RU" sz="1800" b="1" i="0" dirty="0" smtClean="0"/>
            <a:t>По возможности, не трогайте руками глаза, нос и рот</a:t>
          </a:r>
          <a:endParaRPr lang="ru-RU" sz="1800" dirty="0"/>
        </a:p>
      </dgm:t>
    </dgm:pt>
    <dgm:pt modelId="{6E938165-31C5-4BEC-A528-F80776DA8577}" type="parTrans" cxnId="{A6F45DC6-3A72-40C5-8EF9-42C1C062F417}">
      <dgm:prSet/>
      <dgm:spPr/>
      <dgm:t>
        <a:bodyPr/>
        <a:lstStyle/>
        <a:p>
          <a:endParaRPr lang="ru-RU"/>
        </a:p>
      </dgm:t>
    </dgm:pt>
    <dgm:pt modelId="{8A0CC51B-AB5F-464C-ACC4-A24590CA9A78}" type="sibTrans" cxnId="{A6F45DC6-3A72-40C5-8EF9-42C1C062F417}">
      <dgm:prSet/>
      <dgm:spPr/>
      <dgm:t>
        <a:bodyPr/>
        <a:lstStyle/>
        <a:p>
          <a:endParaRPr lang="ru-RU"/>
        </a:p>
      </dgm:t>
    </dgm:pt>
    <dgm:pt modelId="{296BD44D-A466-442A-A91E-19E4EA463D78}">
      <dgm:prSet phldrT="[Текст]" custT="1"/>
      <dgm:spPr/>
      <dgm:t>
        <a:bodyPr/>
        <a:lstStyle/>
        <a:p>
          <a:r>
            <a:rPr lang="ru-RU" sz="1800" b="1" i="0" dirty="0" smtClean="0"/>
            <a:t>Зачем это нужно? </a:t>
          </a:r>
          <a:r>
            <a:rPr lang="ru-RU" sz="1800" b="0" i="0" dirty="0" smtClean="0"/>
            <a:t>Руки касаются многих поверхностей, на которых может присутствовать вирус. Прикасаясь содержащими инфекцию руками к глазам, носу или рту, можно перенести вирус с кожи рук в организм.</a:t>
          </a:r>
          <a:endParaRPr lang="ru-RU" sz="1800" dirty="0"/>
        </a:p>
      </dgm:t>
    </dgm:pt>
    <dgm:pt modelId="{163A3212-F5B7-45D8-86D0-89D218210054}" type="parTrans" cxnId="{39B9E0A9-447D-406D-9F6F-E39E4C2AB55C}">
      <dgm:prSet/>
      <dgm:spPr/>
      <dgm:t>
        <a:bodyPr/>
        <a:lstStyle/>
        <a:p>
          <a:endParaRPr lang="ru-RU"/>
        </a:p>
      </dgm:t>
    </dgm:pt>
    <dgm:pt modelId="{BA5AE747-5645-44B9-A67A-26E3A4D9AF79}" type="sibTrans" cxnId="{39B9E0A9-447D-406D-9F6F-E39E4C2AB55C}">
      <dgm:prSet/>
      <dgm:spPr/>
      <dgm:t>
        <a:bodyPr/>
        <a:lstStyle/>
        <a:p>
          <a:endParaRPr lang="ru-RU"/>
        </a:p>
      </dgm:t>
    </dgm:pt>
    <dgm:pt modelId="{636981F0-96D1-4F0D-B0C4-8BE8A3322813}">
      <dgm:prSet phldrT="[Текст]" custT="1"/>
      <dgm:spPr/>
      <dgm:t>
        <a:bodyPr/>
        <a:lstStyle/>
        <a:p>
          <a:r>
            <a:rPr lang="ru-RU" sz="2000" b="1" i="0" dirty="0" smtClean="0"/>
            <a:t>Соблюдайте правила респираторной гигиены</a:t>
          </a:r>
          <a:endParaRPr lang="ru-RU" sz="2000" dirty="0"/>
        </a:p>
      </dgm:t>
    </dgm:pt>
    <dgm:pt modelId="{32011EC7-03E1-446B-BD02-A8AA2E7D575A}" type="parTrans" cxnId="{2B146726-ED9F-4AFF-9518-593E2D813AE4}">
      <dgm:prSet/>
      <dgm:spPr/>
      <dgm:t>
        <a:bodyPr/>
        <a:lstStyle/>
        <a:p>
          <a:endParaRPr lang="ru-RU"/>
        </a:p>
      </dgm:t>
    </dgm:pt>
    <dgm:pt modelId="{A9F0FDA6-17F1-49C3-8330-1DFADDA4136C}" type="sibTrans" cxnId="{2B146726-ED9F-4AFF-9518-593E2D813AE4}">
      <dgm:prSet/>
      <dgm:spPr/>
      <dgm:t>
        <a:bodyPr/>
        <a:lstStyle/>
        <a:p>
          <a:endParaRPr lang="ru-RU"/>
        </a:p>
      </dgm:t>
    </dgm:pt>
    <dgm:pt modelId="{2290BD5B-A6FA-49D4-B969-5641ABF6157F}">
      <dgm:prSet phldrT="[Текст]" custT="1"/>
      <dgm:spPr/>
      <dgm:t>
        <a:bodyPr/>
        <a:lstStyle/>
        <a:p>
          <a:r>
            <a:rPr lang="ru-RU" sz="1800" b="0" i="0" dirty="0" smtClean="0"/>
            <a:t>При кашле и чихании прикрывайте рот и нос салфеткой или сгибом локтя; сразу выкидывайте салфетку в контейнер для мусора с крышкой и обрабатывайте руки спиртосодержащим антисептиком или мойте их водой с мылом.</a:t>
          </a:r>
          <a:endParaRPr lang="ru-RU" sz="1800" dirty="0"/>
        </a:p>
      </dgm:t>
    </dgm:pt>
    <dgm:pt modelId="{E9AAA35A-259B-4F28-A087-EFF2B58EE117}" type="parTrans" cxnId="{FA731959-C16E-4E0F-A3C4-1A16A8AAFB60}">
      <dgm:prSet/>
      <dgm:spPr/>
      <dgm:t>
        <a:bodyPr/>
        <a:lstStyle/>
        <a:p>
          <a:endParaRPr lang="ru-RU"/>
        </a:p>
      </dgm:t>
    </dgm:pt>
    <dgm:pt modelId="{3DE07693-E2A8-4D4E-A4B9-8336BBDD0F6A}" type="sibTrans" cxnId="{FA731959-C16E-4E0F-A3C4-1A16A8AAFB60}">
      <dgm:prSet/>
      <dgm:spPr/>
      <dgm:t>
        <a:bodyPr/>
        <a:lstStyle/>
        <a:p>
          <a:endParaRPr lang="ru-RU"/>
        </a:p>
      </dgm:t>
    </dgm:pt>
    <dgm:pt modelId="{2CC31013-3C10-433D-8CF7-FA79D6C3937A}">
      <dgm:prSet phldrT="[Текст]" custT="1"/>
      <dgm:spPr/>
      <dgm:t>
        <a:bodyPr/>
        <a:lstStyle/>
        <a:p>
          <a:r>
            <a:rPr lang="ru-RU" sz="1800" b="1" i="0" dirty="0" smtClean="0"/>
            <a:t>Зачем это нужно?</a:t>
          </a:r>
          <a:r>
            <a:rPr lang="ru-RU" sz="1800" b="0" i="0" dirty="0" smtClean="0"/>
            <a:t> </a:t>
          </a:r>
          <a:r>
            <a:rPr lang="ru-RU" sz="1800" b="0" i="0" dirty="0" err="1" smtClean="0"/>
            <a:t>Прикрывание</a:t>
          </a:r>
          <a:r>
            <a:rPr lang="ru-RU" sz="1800" b="0" i="0" dirty="0" smtClean="0"/>
            <a:t> рта и носа при кашле и чихании позволяет предотвратить распространение вирусов и других болезнетворных микроорганизмов. Если при кашле или чихании прикрывать нос и рот рукой, микробы могут попасть на ваши руки, а затем на предметы или людей, к которым вы прикасаетесь</a:t>
          </a:r>
          <a:endParaRPr lang="ru-RU" sz="1800" dirty="0"/>
        </a:p>
      </dgm:t>
    </dgm:pt>
    <dgm:pt modelId="{F7CCD757-E4D8-42A4-9442-D8FECD6214F3}" type="parTrans" cxnId="{3FF62F97-BA96-4D1D-9329-7C5061D49D92}">
      <dgm:prSet/>
      <dgm:spPr/>
      <dgm:t>
        <a:bodyPr/>
        <a:lstStyle/>
        <a:p>
          <a:endParaRPr lang="ru-RU"/>
        </a:p>
      </dgm:t>
    </dgm:pt>
    <dgm:pt modelId="{2DB1AE57-199C-4C2A-864E-DE17B08F0C82}" type="sibTrans" cxnId="{3FF62F97-BA96-4D1D-9329-7C5061D49D92}">
      <dgm:prSet/>
      <dgm:spPr/>
      <dgm:t>
        <a:bodyPr/>
        <a:lstStyle/>
        <a:p>
          <a:endParaRPr lang="ru-RU"/>
        </a:p>
      </dgm:t>
    </dgm:pt>
    <dgm:pt modelId="{76209E3F-5FC8-4B5F-A21F-135FF0E375BB}" type="pres">
      <dgm:prSet presAssocID="{84B6D7D9-9846-4572-A592-BD533702ED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EA1F3-B343-41F4-BDA2-7AB49928CF36}" type="pres">
      <dgm:prSet presAssocID="{7787BB2B-8A79-4400-AC9A-47564EB6C109}" presName="parentText" presStyleLbl="node1" presStyleIdx="0" presStyleCnt="2" custScaleX="66136" custScaleY="58462" custLinFactNeighborX="5195" custLinFactNeighborY="-29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7B037-C5E9-4565-B766-C76DAFF5E732}" type="pres">
      <dgm:prSet presAssocID="{7787BB2B-8A79-4400-AC9A-47564EB6C109}" presName="childText" presStyleLbl="revTx" presStyleIdx="0" presStyleCnt="2" custLinFactNeighborY="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B880-CEC6-4082-9B0E-E8266CA29C81}" type="pres">
      <dgm:prSet presAssocID="{636981F0-96D1-4F0D-B0C4-8BE8A3322813}" presName="parentText" presStyleLbl="node1" presStyleIdx="1" presStyleCnt="2" custScaleY="57284" custLinFactNeighborY="9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FDCC-8A07-4526-A2D5-7E7F38B397A7}" type="pres">
      <dgm:prSet presAssocID="{636981F0-96D1-4F0D-B0C4-8BE8A3322813}" presName="childText" presStyleLbl="revTx" presStyleIdx="1" presStyleCnt="2" custLinFactNeighborY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31959-C16E-4E0F-A3C4-1A16A8AAFB60}" srcId="{636981F0-96D1-4F0D-B0C4-8BE8A3322813}" destId="{2290BD5B-A6FA-49D4-B969-5641ABF6157F}" srcOrd="0" destOrd="0" parTransId="{E9AAA35A-259B-4F28-A087-EFF2B58EE117}" sibTransId="{3DE07693-E2A8-4D4E-A4B9-8336BBDD0F6A}"/>
    <dgm:cxn modelId="{A6F45DC6-3A72-40C5-8EF9-42C1C062F417}" srcId="{84B6D7D9-9846-4572-A592-BD533702ED33}" destId="{7787BB2B-8A79-4400-AC9A-47564EB6C109}" srcOrd="0" destOrd="0" parTransId="{6E938165-31C5-4BEC-A528-F80776DA8577}" sibTransId="{8A0CC51B-AB5F-464C-ACC4-A24590CA9A78}"/>
    <dgm:cxn modelId="{39B9E0A9-447D-406D-9F6F-E39E4C2AB55C}" srcId="{7787BB2B-8A79-4400-AC9A-47564EB6C109}" destId="{296BD44D-A466-442A-A91E-19E4EA463D78}" srcOrd="0" destOrd="0" parTransId="{163A3212-F5B7-45D8-86D0-89D218210054}" sibTransId="{BA5AE747-5645-44B9-A67A-26E3A4D9AF79}"/>
    <dgm:cxn modelId="{0030A96C-AEEA-4770-9B83-5A218A332DF3}" type="presOf" srcId="{636981F0-96D1-4F0D-B0C4-8BE8A3322813}" destId="{87E2B880-CEC6-4082-9B0E-E8266CA29C81}" srcOrd="0" destOrd="0" presId="urn:microsoft.com/office/officeart/2005/8/layout/vList2"/>
    <dgm:cxn modelId="{AADA0D39-F81A-417C-B7A1-4643D73BBDC7}" type="presOf" srcId="{2290BD5B-A6FA-49D4-B969-5641ABF6157F}" destId="{E41FFDCC-8A07-4526-A2D5-7E7F38B397A7}" srcOrd="0" destOrd="0" presId="urn:microsoft.com/office/officeart/2005/8/layout/vList2"/>
    <dgm:cxn modelId="{3FF62F97-BA96-4D1D-9329-7C5061D49D92}" srcId="{636981F0-96D1-4F0D-B0C4-8BE8A3322813}" destId="{2CC31013-3C10-433D-8CF7-FA79D6C3937A}" srcOrd="1" destOrd="0" parTransId="{F7CCD757-E4D8-42A4-9442-D8FECD6214F3}" sibTransId="{2DB1AE57-199C-4C2A-864E-DE17B08F0C82}"/>
    <dgm:cxn modelId="{79840A5F-7FB7-4D10-BA39-741DCD409447}" type="presOf" srcId="{296BD44D-A466-442A-A91E-19E4EA463D78}" destId="{F867B037-C5E9-4565-B766-C76DAFF5E732}" srcOrd="0" destOrd="0" presId="urn:microsoft.com/office/officeart/2005/8/layout/vList2"/>
    <dgm:cxn modelId="{BEBF80B3-D75D-4BE8-B7CA-40DF34A7DD4D}" type="presOf" srcId="{84B6D7D9-9846-4572-A592-BD533702ED33}" destId="{76209E3F-5FC8-4B5F-A21F-135FF0E375BB}" srcOrd="0" destOrd="0" presId="urn:microsoft.com/office/officeart/2005/8/layout/vList2"/>
    <dgm:cxn modelId="{7386BA61-944C-47CD-B819-A5A33F2D8687}" type="presOf" srcId="{2CC31013-3C10-433D-8CF7-FA79D6C3937A}" destId="{E41FFDCC-8A07-4526-A2D5-7E7F38B397A7}" srcOrd="0" destOrd="1" presId="urn:microsoft.com/office/officeart/2005/8/layout/vList2"/>
    <dgm:cxn modelId="{ED243602-152D-4555-803C-A03C8963D4F6}" type="presOf" srcId="{7787BB2B-8A79-4400-AC9A-47564EB6C109}" destId="{B60EA1F3-B343-41F4-BDA2-7AB49928CF36}" srcOrd="0" destOrd="0" presId="urn:microsoft.com/office/officeart/2005/8/layout/vList2"/>
    <dgm:cxn modelId="{2B146726-ED9F-4AFF-9518-593E2D813AE4}" srcId="{84B6D7D9-9846-4572-A592-BD533702ED33}" destId="{636981F0-96D1-4F0D-B0C4-8BE8A3322813}" srcOrd="1" destOrd="0" parTransId="{32011EC7-03E1-446B-BD02-A8AA2E7D575A}" sibTransId="{A9F0FDA6-17F1-49C3-8330-1DFADDA4136C}"/>
    <dgm:cxn modelId="{B90E1A01-8D11-487F-B0F5-CCC4270AA856}" type="presParOf" srcId="{76209E3F-5FC8-4B5F-A21F-135FF0E375BB}" destId="{B60EA1F3-B343-41F4-BDA2-7AB49928CF36}" srcOrd="0" destOrd="0" presId="urn:microsoft.com/office/officeart/2005/8/layout/vList2"/>
    <dgm:cxn modelId="{C3BC47C9-0426-414C-9AC4-F1DBB0E68753}" type="presParOf" srcId="{76209E3F-5FC8-4B5F-A21F-135FF0E375BB}" destId="{F867B037-C5E9-4565-B766-C76DAFF5E732}" srcOrd="1" destOrd="0" presId="urn:microsoft.com/office/officeart/2005/8/layout/vList2"/>
    <dgm:cxn modelId="{A4BFDDDB-D88A-4927-A994-DD5B3281F71C}" type="presParOf" srcId="{76209E3F-5FC8-4B5F-A21F-135FF0E375BB}" destId="{87E2B880-CEC6-4082-9B0E-E8266CA29C81}" srcOrd="2" destOrd="0" presId="urn:microsoft.com/office/officeart/2005/8/layout/vList2"/>
    <dgm:cxn modelId="{72A7E749-32A4-4026-8161-3520B3F7F5D0}" type="presParOf" srcId="{76209E3F-5FC8-4B5F-A21F-135FF0E375BB}" destId="{E41FFDCC-8A07-4526-A2D5-7E7F38B397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2182B-AA95-45E8-A3DA-6AF1BFAFA50A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5D04FC9-A3EB-4AC0-844D-CBEAF8536B3D}">
      <dgm:prSet phldrT="[Текст]" custT="1"/>
      <dgm:spPr/>
      <dgm:t>
        <a:bodyPr/>
        <a:lstStyle/>
        <a:p>
          <a:r>
            <a:rPr lang="ru-RU" sz="1600" b="1" i="0" dirty="0" smtClean="0"/>
            <a:t>При повышении температуры, появлении кашля и затруднении дыхания как можно быстрее обращайтесь за медицинской помощью</a:t>
          </a:r>
          <a:endParaRPr lang="ru-RU" sz="1600" dirty="0"/>
        </a:p>
      </dgm:t>
    </dgm:pt>
    <dgm:pt modelId="{B8F26B0D-FC6B-435B-98D1-80AE1061AA08}" type="parTrans" cxnId="{8A38A1BF-03DE-405C-9B43-C98A5DD2E011}">
      <dgm:prSet/>
      <dgm:spPr/>
      <dgm:t>
        <a:bodyPr/>
        <a:lstStyle/>
        <a:p>
          <a:endParaRPr lang="ru-RU"/>
        </a:p>
      </dgm:t>
    </dgm:pt>
    <dgm:pt modelId="{67801AA2-372A-4B0E-AC27-951CFBB1D9A3}" type="sibTrans" cxnId="{8A38A1BF-03DE-405C-9B43-C98A5DD2E011}">
      <dgm:prSet/>
      <dgm:spPr/>
      <dgm:t>
        <a:bodyPr/>
        <a:lstStyle/>
        <a:p>
          <a:endParaRPr lang="ru-RU"/>
        </a:p>
      </dgm:t>
    </dgm:pt>
    <dgm:pt modelId="{FBA85226-4AC2-4DEA-8149-5EBAD782E4F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0" i="0" dirty="0" smtClean="0"/>
            <a:t>Если вы посещали районы, где регистрируется 2019-nCoV, или тесно общались с кем-то, у кого </a:t>
          </a:r>
        </a:p>
        <a:p>
          <a:pPr>
            <a:spcAft>
              <a:spcPts val="0"/>
            </a:spcAft>
          </a:pPr>
          <a:r>
            <a:rPr lang="ru-RU" sz="1400" b="0" i="0" dirty="0" smtClean="0"/>
            <a:t>наблюдаются симптомы респираторного заболевания, сообщите об этом медицинскому работнику</a:t>
          </a:r>
          <a:endParaRPr lang="ru-RU" sz="1400" dirty="0"/>
        </a:p>
      </dgm:t>
    </dgm:pt>
    <dgm:pt modelId="{43AD71C9-68F3-44DD-A1C5-655627FBBC5C}" type="parTrans" cxnId="{80917694-7FBA-4645-B660-707DEDB06944}">
      <dgm:prSet/>
      <dgm:spPr/>
      <dgm:t>
        <a:bodyPr/>
        <a:lstStyle/>
        <a:p>
          <a:endParaRPr lang="ru-RU"/>
        </a:p>
      </dgm:t>
    </dgm:pt>
    <dgm:pt modelId="{7D8635E8-FCF7-49E2-A16A-790748EE4C53}" type="sibTrans" cxnId="{80917694-7FBA-4645-B660-707DEDB06944}">
      <dgm:prSet/>
      <dgm:spPr/>
      <dgm:t>
        <a:bodyPr/>
        <a:lstStyle/>
        <a:p>
          <a:endParaRPr lang="ru-RU"/>
        </a:p>
      </dgm:t>
    </dgm:pt>
    <dgm:pt modelId="{BEE8BE0A-CA15-48BD-8527-3FF87AA1A391}">
      <dgm:prSet phldrT="[Текст]" custT="1"/>
      <dgm:spPr/>
      <dgm:t>
        <a:bodyPr/>
        <a:lstStyle/>
        <a:p>
          <a:r>
            <a:rPr lang="ru-RU" sz="1400" b="1" i="0" dirty="0" smtClean="0"/>
            <a:t>Зачем это нужно? </a:t>
          </a:r>
          <a:r>
            <a:rPr lang="ru-RU" sz="1400" b="0" i="0" dirty="0" smtClean="0"/>
            <a:t>Повышение температуры, кашель и затруднение дыхания требуют незамедлительного обращения за медицинской помощью, поскольку могут быть вызваны респираторной инфекцией или другим серьезным заболеванием. Симптомы поражения органов дыхания в сочетании с повышением температуры могут иметь самые различные причины, среди которых в зависимости от совершенных пациентом поездок и его контактов может быть 2019-nCoV.</a:t>
          </a:r>
          <a:endParaRPr lang="ru-RU" sz="1400" dirty="0"/>
        </a:p>
      </dgm:t>
    </dgm:pt>
    <dgm:pt modelId="{75E8E243-1814-458C-AAB5-BD6B768BA67B}" type="parTrans" cxnId="{FF1A1F0C-CE1A-405D-9C1F-69565D36BF2F}">
      <dgm:prSet/>
      <dgm:spPr/>
      <dgm:t>
        <a:bodyPr/>
        <a:lstStyle/>
        <a:p>
          <a:endParaRPr lang="ru-RU"/>
        </a:p>
      </dgm:t>
    </dgm:pt>
    <dgm:pt modelId="{7F7E53EA-5296-444B-990D-BAD3A9C972A6}" type="sibTrans" cxnId="{FF1A1F0C-CE1A-405D-9C1F-69565D36BF2F}">
      <dgm:prSet/>
      <dgm:spPr/>
      <dgm:t>
        <a:bodyPr/>
        <a:lstStyle/>
        <a:p>
          <a:endParaRPr lang="ru-RU"/>
        </a:p>
      </dgm:t>
    </dgm:pt>
    <dgm:pt modelId="{1FA303F1-63B0-406E-9739-76C2D538960F}" type="pres">
      <dgm:prSet presAssocID="{6152182B-AA95-45E8-A3DA-6AF1BFAFA50A}" presName="list" presStyleCnt="0">
        <dgm:presLayoutVars>
          <dgm:dir/>
          <dgm:animLvl val="lvl"/>
        </dgm:presLayoutVars>
      </dgm:prSet>
      <dgm:spPr/>
    </dgm:pt>
    <dgm:pt modelId="{324125A4-21E4-4429-8586-4CF9FB44B221}" type="pres">
      <dgm:prSet presAssocID="{25D04FC9-A3EB-4AC0-844D-CBEAF8536B3D}" presName="posSpace" presStyleCnt="0"/>
      <dgm:spPr/>
    </dgm:pt>
    <dgm:pt modelId="{18C7A8D4-B903-4FDE-A227-5C29374F6CCF}" type="pres">
      <dgm:prSet presAssocID="{25D04FC9-A3EB-4AC0-844D-CBEAF8536B3D}" presName="vertFlow" presStyleCnt="0"/>
      <dgm:spPr/>
    </dgm:pt>
    <dgm:pt modelId="{40DD0668-5E54-4D2E-8755-DEB32D2E554F}" type="pres">
      <dgm:prSet presAssocID="{25D04FC9-A3EB-4AC0-844D-CBEAF8536B3D}" presName="topSpace" presStyleCnt="0"/>
      <dgm:spPr/>
    </dgm:pt>
    <dgm:pt modelId="{81209643-9684-4FD5-894A-A1011D47B6DE}" type="pres">
      <dgm:prSet presAssocID="{25D04FC9-A3EB-4AC0-844D-CBEAF8536B3D}" presName="firstComp" presStyleCnt="0"/>
      <dgm:spPr/>
    </dgm:pt>
    <dgm:pt modelId="{8B620889-5269-4586-B4BC-61379491A494}" type="pres">
      <dgm:prSet presAssocID="{25D04FC9-A3EB-4AC0-844D-CBEAF8536B3D}" presName="firstChild" presStyleLbl="bgAccFollowNode1" presStyleIdx="0" presStyleCnt="2" custScaleX="104775" custLinFactNeighborX="2908" custLinFactNeighborY="-4095"/>
      <dgm:spPr/>
      <dgm:t>
        <a:bodyPr/>
        <a:lstStyle/>
        <a:p>
          <a:endParaRPr lang="ru-RU"/>
        </a:p>
      </dgm:t>
    </dgm:pt>
    <dgm:pt modelId="{4225ABEF-F519-4BA7-ACCD-51EA2EC35E6B}" type="pres">
      <dgm:prSet presAssocID="{25D04FC9-A3EB-4AC0-844D-CBEAF8536B3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0716C-FAA2-4DB4-A73F-213197547A88}" type="pres">
      <dgm:prSet presAssocID="{BEE8BE0A-CA15-48BD-8527-3FF87AA1A391}" presName="comp" presStyleCnt="0"/>
      <dgm:spPr/>
    </dgm:pt>
    <dgm:pt modelId="{48C85E11-EC62-418E-A80D-121A90CB50B3}" type="pres">
      <dgm:prSet presAssocID="{BEE8BE0A-CA15-48BD-8527-3FF87AA1A391}" presName="child" presStyleLbl="bgAccFollowNode1" presStyleIdx="1" presStyleCnt="2" custScaleX="105947" custLinFactNeighborX="-2281" custLinFactNeighborY="-512"/>
      <dgm:spPr/>
      <dgm:t>
        <a:bodyPr/>
        <a:lstStyle/>
        <a:p>
          <a:endParaRPr lang="ru-RU"/>
        </a:p>
      </dgm:t>
    </dgm:pt>
    <dgm:pt modelId="{B7A58047-980E-4DE4-945E-6489776BB10B}" type="pres">
      <dgm:prSet presAssocID="{BEE8BE0A-CA15-48BD-8527-3FF87AA1A391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95F92-3B25-40E0-A941-DB70CEAE8362}" type="pres">
      <dgm:prSet presAssocID="{25D04FC9-A3EB-4AC0-844D-CBEAF8536B3D}" presName="negSpace" presStyleCnt="0"/>
      <dgm:spPr/>
    </dgm:pt>
    <dgm:pt modelId="{E9110612-9E52-4E10-8F24-819C8A196B1F}" type="pres">
      <dgm:prSet presAssocID="{25D04FC9-A3EB-4AC0-844D-CBEAF8536B3D}" presName="circle" presStyleLbl="node1" presStyleIdx="0" presStyleCnt="1" custScaleX="95003" custScaleY="92563" custLinFactNeighborX="-1804" custLinFactNeighborY="-1024"/>
      <dgm:spPr/>
      <dgm:t>
        <a:bodyPr/>
        <a:lstStyle/>
        <a:p>
          <a:endParaRPr lang="ru-RU"/>
        </a:p>
      </dgm:t>
    </dgm:pt>
  </dgm:ptLst>
  <dgm:cxnLst>
    <dgm:cxn modelId="{EAD17AB2-65FD-443F-82DD-9A04BA9FA774}" type="presOf" srcId="{BEE8BE0A-CA15-48BD-8527-3FF87AA1A391}" destId="{48C85E11-EC62-418E-A80D-121A90CB50B3}" srcOrd="0" destOrd="0" presId="urn:microsoft.com/office/officeart/2005/8/layout/hList9"/>
    <dgm:cxn modelId="{8A38A1BF-03DE-405C-9B43-C98A5DD2E011}" srcId="{6152182B-AA95-45E8-A3DA-6AF1BFAFA50A}" destId="{25D04FC9-A3EB-4AC0-844D-CBEAF8536B3D}" srcOrd="0" destOrd="0" parTransId="{B8F26B0D-FC6B-435B-98D1-80AE1061AA08}" sibTransId="{67801AA2-372A-4B0E-AC27-951CFBB1D9A3}"/>
    <dgm:cxn modelId="{FF1A1F0C-CE1A-405D-9C1F-69565D36BF2F}" srcId="{25D04FC9-A3EB-4AC0-844D-CBEAF8536B3D}" destId="{BEE8BE0A-CA15-48BD-8527-3FF87AA1A391}" srcOrd="1" destOrd="0" parTransId="{75E8E243-1814-458C-AAB5-BD6B768BA67B}" sibTransId="{7F7E53EA-5296-444B-990D-BAD3A9C972A6}"/>
    <dgm:cxn modelId="{A5AD8473-E197-4C90-87C8-3B805EE7B891}" type="presOf" srcId="{25D04FC9-A3EB-4AC0-844D-CBEAF8536B3D}" destId="{E9110612-9E52-4E10-8F24-819C8A196B1F}" srcOrd="0" destOrd="0" presId="urn:microsoft.com/office/officeart/2005/8/layout/hList9"/>
    <dgm:cxn modelId="{E36664BA-EE8D-4344-9796-25D4AFE2DEFF}" type="presOf" srcId="{FBA85226-4AC2-4DEA-8149-5EBAD782E4FE}" destId="{8B620889-5269-4586-B4BC-61379491A494}" srcOrd="0" destOrd="0" presId="urn:microsoft.com/office/officeart/2005/8/layout/hList9"/>
    <dgm:cxn modelId="{80917694-7FBA-4645-B660-707DEDB06944}" srcId="{25D04FC9-A3EB-4AC0-844D-CBEAF8536B3D}" destId="{FBA85226-4AC2-4DEA-8149-5EBAD782E4FE}" srcOrd="0" destOrd="0" parTransId="{43AD71C9-68F3-44DD-A1C5-655627FBBC5C}" sibTransId="{7D8635E8-FCF7-49E2-A16A-790748EE4C53}"/>
    <dgm:cxn modelId="{32BDAD4A-47A5-4EA7-B6E8-12744CD27E43}" type="presOf" srcId="{FBA85226-4AC2-4DEA-8149-5EBAD782E4FE}" destId="{4225ABEF-F519-4BA7-ACCD-51EA2EC35E6B}" srcOrd="1" destOrd="0" presId="urn:microsoft.com/office/officeart/2005/8/layout/hList9"/>
    <dgm:cxn modelId="{C3EC715F-3E5B-4601-9E22-6C92EC766EFD}" type="presOf" srcId="{BEE8BE0A-CA15-48BD-8527-3FF87AA1A391}" destId="{B7A58047-980E-4DE4-945E-6489776BB10B}" srcOrd="1" destOrd="0" presId="urn:microsoft.com/office/officeart/2005/8/layout/hList9"/>
    <dgm:cxn modelId="{A07DB256-5616-466F-9736-5EFD89275392}" type="presOf" srcId="{6152182B-AA95-45E8-A3DA-6AF1BFAFA50A}" destId="{1FA303F1-63B0-406E-9739-76C2D538960F}" srcOrd="0" destOrd="0" presId="urn:microsoft.com/office/officeart/2005/8/layout/hList9"/>
    <dgm:cxn modelId="{75306DCB-B013-466D-9402-2137A06D76F1}" type="presParOf" srcId="{1FA303F1-63B0-406E-9739-76C2D538960F}" destId="{324125A4-21E4-4429-8586-4CF9FB44B221}" srcOrd="0" destOrd="0" presId="urn:microsoft.com/office/officeart/2005/8/layout/hList9"/>
    <dgm:cxn modelId="{2EBC5187-A4EB-43D3-9F2D-78D0D2986C7C}" type="presParOf" srcId="{1FA303F1-63B0-406E-9739-76C2D538960F}" destId="{18C7A8D4-B903-4FDE-A227-5C29374F6CCF}" srcOrd="1" destOrd="0" presId="urn:microsoft.com/office/officeart/2005/8/layout/hList9"/>
    <dgm:cxn modelId="{80FB0776-59FD-4B6C-8751-D98533B07FCB}" type="presParOf" srcId="{18C7A8D4-B903-4FDE-A227-5C29374F6CCF}" destId="{40DD0668-5E54-4D2E-8755-DEB32D2E554F}" srcOrd="0" destOrd="0" presId="urn:microsoft.com/office/officeart/2005/8/layout/hList9"/>
    <dgm:cxn modelId="{A1F55D40-A82D-4CF7-84BC-E6EBD1D19133}" type="presParOf" srcId="{18C7A8D4-B903-4FDE-A227-5C29374F6CCF}" destId="{81209643-9684-4FD5-894A-A1011D47B6DE}" srcOrd="1" destOrd="0" presId="urn:microsoft.com/office/officeart/2005/8/layout/hList9"/>
    <dgm:cxn modelId="{FBB093CC-44CD-4DDC-A62C-FD7C22C5C4AE}" type="presParOf" srcId="{81209643-9684-4FD5-894A-A1011D47B6DE}" destId="{8B620889-5269-4586-B4BC-61379491A494}" srcOrd="0" destOrd="0" presId="urn:microsoft.com/office/officeart/2005/8/layout/hList9"/>
    <dgm:cxn modelId="{0CA76862-5EDE-4EFF-8C25-EE2F40AD4E46}" type="presParOf" srcId="{81209643-9684-4FD5-894A-A1011D47B6DE}" destId="{4225ABEF-F519-4BA7-ACCD-51EA2EC35E6B}" srcOrd="1" destOrd="0" presId="urn:microsoft.com/office/officeart/2005/8/layout/hList9"/>
    <dgm:cxn modelId="{DE13D80B-5B1F-46CE-A56A-9954DD8E98F9}" type="presParOf" srcId="{18C7A8D4-B903-4FDE-A227-5C29374F6CCF}" destId="{C080716C-FAA2-4DB4-A73F-213197547A88}" srcOrd="2" destOrd="0" presId="urn:microsoft.com/office/officeart/2005/8/layout/hList9"/>
    <dgm:cxn modelId="{30316ADC-EDAD-459D-80A5-D44B3CF544B3}" type="presParOf" srcId="{C080716C-FAA2-4DB4-A73F-213197547A88}" destId="{48C85E11-EC62-418E-A80D-121A90CB50B3}" srcOrd="0" destOrd="0" presId="urn:microsoft.com/office/officeart/2005/8/layout/hList9"/>
    <dgm:cxn modelId="{EB9FF52A-EB9E-4BE0-B5F7-E45C74898BC3}" type="presParOf" srcId="{C080716C-FAA2-4DB4-A73F-213197547A88}" destId="{B7A58047-980E-4DE4-945E-6489776BB10B}" srcOrd="1" destOrd="0" presId="urn:microsoft.com/office/officeart/2005/8/layout/hList9"/>
    <dgm:cxn modelId="{A425F224-5BDE-4CC2-A21E-ED9A574CDC74}" type="presParOf" srcId="{1FA303F1-63B0-406E-9739-76C2D538960F}" destId="{95D95F92-3B25-40E0-A941-DB70CEAE8362}" srcOrd="2" destOrd="0" presId="urn:microsoft.com/office/officeart/2005/8/layout/hList9"/>
    <dgm:cxn modelId="{F92E8CD3-FF8D-4D1B-A9A8-E411C1E9B9F4}" type="presParOf" srcId="{1FA303F1-63B0-406E-9739-76C2D538960F}" destId="{E9110612-9E52-4E10-8F24-819C8A196B1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C3D50-10B8-435F-9745-ACE19E05DFA5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22503D-6863-4DC2-83E8-7768E63606EB}">
      <dgm:prSet phldrT="[Текст]"/>
      <dgm:spPr/>
      <dgm:t>
        <a:bodyPr/>
        <a:lstStyle/>
        <a:p>
          <a:r>
            <a:rPr lang="ru-RU" b="1" i="0" dirty="0" smtClean="0"/>
            <a:t>Следите за новейшей информацией и выполняйте рекомендации медицинских специалистов</a:t>
          </a:r>
          <a:endParaRPr lang="ru-RU" dirty="0"/>
        </a:p>
      </dgm:t>
    </dgm:pt>
    <dgm:pt modelId="{C6AF4CEC-DBB9-4EE5-9F73-DEA4BC58E2CC}" type="parTrans" cxnId="{7A3E08A9-C409-4AF0-80C5-4E41C209E5E8}">
      <dgm:prSet/>
      <dgm:spPr/>
      <dgm:t>
        <a:bodyPr/>
        <a:lstStyle/>
        <a:p>
          <a:endParaRPr lang="ru-RU"/>
        </a:p>
      </dgm:t>
    </dgm:pt>
    <dgm:pt modelId="{4FDC17DE-2C86-4B55-87F8-032537D0D6DA}" type="sibTrans" cxnId="{7A3E08A9-C409-4AF0-80C5-4E41C209E5E8}">
      <dgm:prSet/>
      <dgm:spPr/>
      <dgm:t>
        <a:bodyPr/>
        <a:lstStyle/>
        <a:p>
          <a:endParaRPr lang="ru-RU"/>
        </a:p>
      </dgm:t>
    </dgm:pt>
    <dgm:pt modelId="{BC06E244-2884-4FD6-9136-355163990C53}">
      <dgm:prSet phldrT="[Текст]"/>
      <dgm:spPr/>
      <dgm:t>
        <a:bodyPr/>
        <a:lstStyle/>
        <a:p>
          <a:r>
            <a:rPr lang="ru-RU" b="0" i="0" dirty="0" smtClean="0"/>
            <a:t>Следите за новейшей информацией о COVID-19. Выполняйте рекомендации специалистов, центральных и местных органов общественного здравоохранения, а также организации, в которой вы работаете, по защите себя и окружающих от COVID-19.</a:t>
          </a:r>
          <a:endParaRPr lang="ru-RU" dirty="0"/>
        </a:p>
      </dgm:t>
    </dgm:pt>
    <dgm:pt modelId="{20175474-B3FF-4FB1-90B0-BBFA22BD438C}" type="parTrans" cxnId="{CAA21912-06FF-4E8B-97B7-BA0326993BE0}">
      <dgm:prSet/>
      <dgm:spPr/>
      <dgm:t>
        <a:bodyPr/>
        <a:lstStyle/>
        <a:p>
          <a:endParaRPr lang="ru-RU"/>
        </a:p>
      </dgm:t>
    </dgm:pt>
    <dgm:pt modelId="{B864AF34-411A-4C2F-B1C4-C7151F4B3B7E}" type="sibTrans" cxnId="{CAA21912-06FF-4E8B-97B7-BA0326993BE0}">
      <dgm:prSet/>
      <dgm:spPr/>
      <dgm:t>
        <a:bodyPr/>
        <a:lstStyle/>
        <a:p>
          <a:endParaRPr lang="ru-RU"/>
        </a:p>
      </dgm:t>
    </dgm:pt>
    <dgm:pt modelId="{426622EC-283D-414C-AFDE-2C4B77B156CD}">
      <dgm:prSet phldrT="[Текст]"/>
      <dgm:spPr/>
      <dgm:t>
        <a:bodyPr/>
        <a:lstStyle/>
        <a:p>
          <a:r>
            <a:rPr lang="ru-RU" b="1" i="0" dirty="0" smtClean="0"/>
            <a:t>Зачем это нужно? </a:t>
          </a:r>
          <a:r>
            <a:rPr lang="ru-RU" b="0" i="0" dirty="0" smtClean="0"/>
            <a:t>У центральных и местных органов здравоохранения имеется самая актуальная информация о динамике заболеваемости COVID-19 в вашем районе. Они могут выдать наиболее подходящие рекомендации о мерах индивидуальной защиты для жителей вашего района. </a:t>
          </a:r>
          <a:endParaRPr lang="ru-RU" dirty="0"/>
        </a:p>
      </dgm:t>
    </dgm:pt>
    <dgm:pt modelId="{8B452CAE-69EB-4384-9E5B-294D6BD7C373}" type="parTrans" cxnId="{B419346A-EAF1-4712-9E3E-D3570DA3540F}">
      <dgm:prSet/>
      <dgm:spPr/>
      <dgm:t>
        <a:bodyPr/>
        <a:lstStyle/>
        <a:p>
          <a:endParaRPr lang="ru-RU"/>
        </a:p>
      </dgm:t>
    </dgm:pt>
    <dgm:pt modelId="{BF10BD8D-3A3D-4D2B-A3B6-723DE3710F2C}" type="sibTrans" cxnId="{B419346A-EAF1-4712-9E3E-D3570DA3540F}">
      <dgm:prSet/>
      <dgm:spPr/>
      <dgm:t>
        <a:bodyPr/>
        <a:lstStyle/>
        <a:p>
          <a:endParaRPr lang="ru-RU"/>
        </a:p>
      </dgm:t>
    </dgm:pt>
    <dgm:pt modelId="{A19252C3-B7A1-4A7D-B871-489C51638834}" type="pres">
      <dgm:prSet presAssocID="{100C3D50-10B8-435F-9745-ACE19E05DFA5}" presName="list" presStyleCnt="0">
        <dgm:presLayoutVars>
          <dgm:dir/>
          <dgm:animLvl val="lvl"/>
        </dgm:presLayoutVars>
      </dgm:prSet>
      <dgm:spPr/>
    </dgm:pt>
    <dgm:pt modelId="{1E51B319-CEC8-42A6-9543-F707FD699DD1}" type="pres">
      <dgm:prSet presAssocID="{8E22503D-6863-4DC2-83E8-7768E63606EB}" presName="posSpace" presStyleCnt="0"/>
      <dgm:spPr/>
    </dgm:pt>
    <dgm:pt modelId="{DDAE346D-D5A3-4459-A5E6-03160E61020F}" type="pres">
      <dgm:prSet presAssocID="{8E22503D-6863-4DC2-83E8-7768E63606EB}" presName="vertFlow" presStyleCnt="0"/>
      <dgm:spPr/>
    </dgm:pt>
    <dgm:pt modelId="{C9418138-C7E0-4CCC-93EC-11F22A66BBA7}" type="pres">
      <dgm:prSet presAssocID="{8E22503D-6863-4DC2-83E8-7768E63606EB}" presName="topSpace" presStyleCnt="0"/>
      <dgm:spPr/>
    </dgm:pt>
    <dgm:pt modelId="{91292F12-F36F-4BC7-B600-4DA943BD31E9}" type="pres">
      <dgm:prSet presAssocID="{8E22503D-6863-4DC2-83E8-7768E63606EB}" presName="firstComp" presStyleCnt="0"/>
      <dgm:spPr/>
    </dgm:pt>
    <dgm:pt modelId="{953DD26B-0CAF-4380-9B9B-C4164E80C4D9}" type="pres">
      <dgm:prSet presAssocID="{8E22503D-6863-4DC2-83E8-7768E63606EB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02DB6842-D17E-4928-A17B-EAF4D252CCA8}" type="pres">
      <dgm:prSet presAssocID="{8E22503D-6863-4DC2-83E8-7768E63606EB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C409-3934-43F9-91D2-064105E52C9B}" type="pres">
      <dgm:prSet presAssocID="{426622EC-283D-414C-AFDE-2C4B77B156CD}" presName="comp" presStyleCnt="0"/>
      <dgm:spPr/>
    </dgm:pt>
    <dgm:pt modelId="{6EBC9E92-309B-4425-9F4E-A358111EB4F4}" type="pres">
      <dgm:prSet presAssocID="{426622EC-283D-414C-AFDE-2C4B77B156CD}" presName="child" presStyleLbl="bgAccFollowNode1" presStyleIdx="1" presStyleCnt="2"/>
      <dgm:spPr/>
      <dgm:t>
        <a:bodyPr/>
        <a:lstStyle/>
        <a:p>
          <a:endParaRPr lang="ru-RU"/>
        </a:p>
      </dgm:t>
    </dgm:pt>
    <dgm:pt modelId="{D368C7AF-8319-4C5C-896F-98E3C8A6C543}" type="pres">
      <dgm:prSet presAssocID="{426622EC-283D-414C-AFDE-2C4B77B156CD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8A6A5-E13D-4410-981A-3896620A5D9C}" type="pres">
      <dgm:prSet presAssocID="{8E22503D-6863-4DC2-83E8-7768E63606EB}" presName="negSpace" presStyleCnt="0"/>
      <dgm:spPr/>
    </dgm:pt>
    <dgm:pt modelId="{6BBED56E-36D5-4A6C-B03F-A5C5180246F6}" type="pres">
      <dgm:prSet presAssocID="{8E22503D-6863-4DC2-83E8-7768E63606EB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7C8A9698-2B15-4AD8-BC6E-8DF9CFCCE499}" type="presOf" srcId="{426622EC-283D-414C-AFDE-2C4B77B156CD}" destId="{D368C7AF-8319-4C5C-896F-98E3C8A6C543}" srcOrd="1" destOrd="0" presId="urn:microsoft.com/office/officeart/2005/8/layout/hList9"/>
    <dgm:cxn modelId="{B419346A-EAF1-4712-9E3E-D3570DA3540F}" srcId="{8E22503D-6863-4DC2-83E8-7768E63606EB}" destId="{426622EC-283D-414C-AFDE-2C4B77B156CD}" srcOrd="1" destOrd="0" parTransId="{8B452CAE-69EB-4384-9E5B-294D6BD7C373}" sibTransId="{BF10BD8D-3A3D-4D2B-A3B6-723DE3710F2C}"/>
    <dgm:cxn modelId="{0B147777-2384-45D0-8EE8-05380E288B40}" type="presOf" srcId="{426622EC-283D-414C-AFDE-2C4B77B156CD}" destId="{6EBC9E92-309B-4425-9F4E-A358111EB4F4}" srcOrd="0" destOrd="0" presId="urn:microsoft.com/office/officeart/2005/8/layout/hList9"/>
    <dgm:cxn modelId="{CAA21912-06FF-4E8B-97B7-BA0326993BE0}" srcId="{8E22503D-6863-4DC2-83E8-7768E63606EB}" destId="{BC06E244-2884-4FD6-9136-355163990C53}" srcOrd="0" destOrd="0" parTransId="{20175474-B3FF-4FB1-90B0-BBFA22BD438C}" sibTransId="{B864AF34-411A-4C2F-B1C4-C7151F4B3B7E}"/>
    <dgm:cxn modelId="{41BBA369-B932-472F-9086-1B8DCEE831A0}" type="presOf" srcId="{BC06E244-2884-4FD6-9136-355163990C53}" destId="{953DD26B-0CAF-4380-9B9B-C4164E80C4D9}" srcOrd="0" destOrd="0" presId="urn:microsoft.com/office/officeart/2005/8/layout/hList9"/>
    <dgm:cxn modelId="{455D9619-5429-47E2-83CE-02F99F8487DC}" type="presOf" srcId="{BC06E244-2884-4FD6-9136-355163990C53}" destId="{02DB6842-D17E-4928-A17B-EAF4D252CCA8}" srcOrd="1" destOrd="0" presId="urn:microsoft.com/office/officeart/2005/8/layout/hList9"/>
    <dgm:cxn modelId="{4E564717-1869-4853-9A12-F96084FC8BA2}" type="presOf" srcId="{100C3D50-10B8-435F-9745-ACE19E05DFA5}" destId="{A19252C3-B7A1-4A7D-B871-489C51638834}" srcOrd="0" destOrd="0" presId="urn:microsoft.com/office/officeart/2005/8/layout/hList9"/>
    <dgm:cxn modelId="{C3A6F3F1-D98E-4BA0-B2DC-9EB21ADD30DD}" type="presOf" srcId="{8E22503D-6863-4DC2-83E8-7768E63606EB}" destId="{6BBED56E-36D5-4A6C-B03F-A5C5180246F6}" srcOrd="0" destOrd="0" presId="urn:microsoft.com/office/officeart/2005/8/layout/hList9"/>
    <dgm:cxn modelId="{7A3E08A9-C409-4AF0-80C5-4E41C209E5E8}" srcId="{100C3D50-10B8-435F-9745-ACE19E05DFA5}" destId="{8E22503D-6863-4DC2-83E8-7768E63606EB}" srcOrd="0" destOrd="0" parTransId="{C6AF4CEC-DBB9-4EE5-9F73-DEA4BC58E2CC}" sibTransId="{4FDC17DE-2C86-4B55-87F8-032537D0D6DA}"/>
    <dgm:cxn modelId="{23FFBF21-B866-4A1A-80D3-2A3B4E50E698}" type="presParOf" srcId="{A19252C3-B7A1-4A7D-B871-489C51638834}" destId="{1E51B319-CEC8-42A6-9543-F707FD699DD1}" srcOrd="0" destOrd="0" presId="urn:microsoft.com/office/officeart/2005/8/layout/hList9"/>
    <dgm:cxn modelId="{38ED9509-62DC-4F27-94D7-4781F2DE8C39}" type="presParOf" srcId="{A19252C3-B7A1-4A7D-B871-489C51638834}" destId="{DDAE346D-D5A3-4459-A5E6-03160E61020F}" srcOrd="1" destOrd="0" presId="urn:microsoft.com/office/officeart/2005/8/layout/hList9"/>
    <dgm:cxn modelId="{732BE0BB-7724-49BE-B317-A4AE62955FE7}" type="presParOf" srcId="{DDAE346D-D5A3-4459-A5E6-03160E61020F}" destId="{C9418138-C7E0-4CCC-93EC-11F22A66BBA7}" srcOrd="0" destOrd="0" presId="urn:microsoft.com/office/officeart/2005/8/layout/hList9"/>
    <dgm:cxn modelId="{704683C7-E1A7-4E84-897D-9FBD9C5BE2C8}" type="presParOf" srcId="{DDAE346D-D5A3-4459-A5E6-03160E61020F}" destId="{91292F12-F36F-4BC7-B600-4DA943BD31E9}" srcOrd="1" destOrd="0" presId="urn:microsoft.com/office/officeart/2005/8/layout/hList9"/>
    <dgm:cxn modelId="{B364971D-D91B-42E2-8849-43FE9FCD1A09}" type="presParOf" srcId="{91292F12-F36F-4BC7-B600-4DA943BD31E9}" destId="{953DD26B-0CAF-4380-9B9B-C4164E80C4D9}" srcOrd="0" destOrd="0" presId="urn:microsoft.com/office/officeart/2005/8/layout/hList9"/>
    <dgm:cxn modelId="{52A64340-16B0-49E2-999E-0CA954DACA67}" type="presParOf" srcId="{91292F12-F36F-4BC7-B600-4DA943BD31E9}" destId="{02DB6842-D17E-4928-A17B-EAF4D252CCA8}" srcOrd="1" destOrd="0" presId="urn:microsoft.com/office/officeart/2005/8/layout/hList9"/>
    <dgm:cxn modelId="{5F068283-2409-427A-AB17-BBC3E4936CBF}" type="presParOf" srcId="{DDAE346D-D5A3-4459-A5E6-03160E61020F}" destId="{AB11C409-3934-43F9-91D2-064105E52C9B}" srcOrd="2" destOrd="0" presId="urn:microsoft.com/office/officeart/2005/8/layout/hList9"/>
    <dgm:cxn modelId="{331F8481-61F6-4FA1-9C6C-B9B8B31DE394}" type="presParOf" srcId="{AB11C409-3934-43F9-91D2-064105E52C9B}" destId="{6EBC9E92-309B-4425-9F4E-A358111EB4F4}" srcOrd="0" destOrd="0" presId="urn:microsoft.com/office/officeart/2005/8/layout/hList9"/>
    <dgm:cxn modelId="{D56D7FF7-EC61-4341-88AC-7C63F5B22E47}" type="presParOf" srcId="{AB11C409-3934-43F9-91D2-064105E52C9B}" destId="{D368C7AF-8319-4C5C-896F-98E3C8A6C543}" srcOrd="1" destOrd="0" presId="urn:microsoft.com/office/officeart/2005/8/layout/hList9"/>
    <dgm:cxn modelId="{EEBE1EE3-1EF4-42FF-83DF-F0C11AFE8928}" type="presParOf" srcId="{A19252C3-B7A1-4A7D-B871-489C51638834}" destId="{7A48A6A5-E13D-4410-981A-3896620A5D9C}" srcOrd="2" destOrd="0" presId="urn:microsoft.com/office/officeart/2005/8/layout/hList9"/>
    <dgm:cxn modelId="{95B4572F-EE7A-4004-B669-70FC78BCDE73}" type="presParOf" srcId="{A19252C3-B7A1-4A7D-B871-489C51638834}" destId="{6BBED56E-36D5-4A6C-B03F-A5C5180246F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A10D-C357-4C50-A883-E8641DF02E32}">
      <dsp:nvSpPr>
        <dsp:cNvPr id="0" name=""/>
        <dsp:cNvSpPr/>
      </dsp:nvSpPr>
      <dsp:spPr>
        <a:xfrm>
          <a:off x="1574489" y="1135704"/>
          <a:ext cx="2948711" cy="19667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Регулярно обрабатывайте руки спиртосодержащим средством или мойте их с мылом.</a:t>
          </a:r>
          <a:endParaRPr lang="ru-RU" sz="1400" kern="1200" dirty="0"/>
        </a:p>
      </dsp:txBody>
      <dsp:txXfrm>
        <a:off x="2046283" y="1135704"/>
        <a:ext cx="2476917" cy="1966790"/>
      </dsp:txXfrm>
    </dsp:sp>
    <dsp:sp modelId="{87DE37F6-CCCE-4754-8397-AA917126DB50}">
      <dsp:nvSpPr>
        <dsp:cNvPr id="0" name=""/>
        <dsp:cNvSpPr/>
      </dsp:nvSpPr>
      <dsp:spPr>
        <a:xfrm>
          <a:off x="1574489" y="3102495"/>
          <a:ext cx="2948711" cy="19667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Зачем это нужно?</a:t>
          </a:r>
          <a:r>
            <a:rPr lang="ru-RU" sz="1400" b="0" i="0" kern="1200" dirty="0" smtClean="0"/>
            <a:t>  Если на поверхности рук присутствует вирус, то обработка рук спиртосодержащим средством или мытье их с мылом убьет его.</a:t>
          </a:r>
          <a:endParaRPr lang="ru-RU" sz="1400" kern="1200" dirty="0"/>
        </a:p>
      </dsp:txBody>
      <dsp:txXfrm>
        <a:off x="2046283" y="3102495"/>
        <a:ext cx="2476917" cy="1966790"/>
      </dsp:txXfrm>
    </dsp:sp>
    <dsp:sp modelId="{0AE813ED-D194-4AD5-A121-FD78AED57DB9}">
      <dsp:nvSpPr>
        <dsp:cNvPr id="0" name=""/>
        <dsp:cNvSpPr/>
      </dsp:nvSpPr>
      <dsp:spPr>
        <a:xfrm>
          <a:off x="1843" y="349381"/>
          <a:ext cx="1965807" cy="1965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Регулярно мойте руки</a:t>
          </a:r>
          <a:endParaRPr lang="ru-RU" sz="1800" kern="1200" dirty="0"/>
        </a:p>
      </dsp:txBody>
      <dsp:txXfrm>
        <a:off x="289729" y="637267"/>
        <a:ext cx="1390035" cy="1390035"/>
      </dsp:txXfrm>
    </dsp:sp>
    <dsp:sp modelId="{42AF6A62-882D-4B61-A86E-846A15D19344}">
      <dsp:nvSpPr>
        <dsp:cNvPr id="0" name=""/>
        <dsp:cNvSpPr/>
      </dsp:nvSpPr>
      <dsp:spPr>
        <a:xfrm>
          <a:off x="6489008" y="1135704"/>
          <a:ext cx="2948711" cy="19667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Держитесь от людей на расстоянии как минимум 1 метра, особенно если у них кашель, насморк и повышенная температура.</a:t>
          </a:r>
          <a:endParaRPr lang="ru-RU" sz="1400" kern="1200" dirty="0"/>
        </a:p>
      </dsp:txBody>
      <dsp:txXfrm>
        <a:off x="6960802" y="1135704"/>
        <a:ext cx="2476917" cy="1966790"/>
      </dsp:txXfrm>
    </dsp:sp>
    <dsp:sp modelId="{3D47A361-3C03-4D61-863B-4772BEDCC2EA}">
      <dsp:nvSpPr>
        <dsp:cNvPr id="0" name=""/>
        <dsp:cNvSpPr/>
      </dsp:nvSpPr>
      <dsp:spPr>
        <a:xfrm>
          <a:off x="6489008" y="3102495"/>
          <a:ext cx="2948711" cy="19667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Зачем это нужно?</a:t>
          </a:r>
          <a:r>
            <a:rPr lang="ru-RU" sz="1200" b="0" i="0" kern="1200" dirty="0" smtClean="0"/>
            <a:t> Кашляя или чихая, человек, болеющий респираторной инфекцией, такой как 2019-nCoV, распространяет вокруг себя мельчайшие капли, содержащие вирус. Если вы находитесь слишком близко к такому человеку, то можете заразиться вирусом при вдыхании воздуха.</a:t>
          </a:r>
          <a:endParaRPr lang="ru-RU" sz="1200" kern="1200" dirty="0"/>
        </a:p>
      </dsp:txBody>
      <dsp:txXfrm>
        <a:off x="6960802" y="3102495"/>
        <a:ext cx="2476917" cy="1966790"/>
      </dsp:txXfrm>
    </dsp:sp>
    <dsp:sp modelId="{EC781FC1-EABA-439E-96AD-0FBE4BECBC1D}">
      <dsp:nvSpPr>
        <dsp:cNvPr id="0" name=""/>
        <dsp:cNvSpPr/>
      </dsp:nvSpPr>
      <dsp:spPr>
        <a:xfrm>
          <a:off x="4916362" y="349381"/>
          <a:ext cx="1965807" cy="1965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Соблюдайте дистанцию в обществен-</a:t>
          </a:r>
          <a:r>
            <a:rPr lang="ru-RU" sz="1600" b="1" i="0" kern="1200" dirty="0" err="1" smtClean="0"/>
            <a:t>ных</a:t>
          </a:r>
          <a:r>
            <a:rPr lang="ru-RU" sz="1600" b="1" i="0" kern="1200" dirty="0" smtClean="0"/>
            <a:t> местах</a:t>
          </a:r>
          <a:endParaRPr lang="ru-RU" sz="1600" kern="1200" dirty="0"/>
        </a:p>
      </dsp:txBody>
      <dsp:txXfrm>
        <a:off x="5204248" y="637267"/>
        <a:ext cx="1390035" cy="1390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A1F3-B343-41F4-BDA2-7AB49928CF36}">
      <dsp:nvSpPr>
        <dsp:cNvPr id="0" name=""/>
        <dsp:cNvSpPr/>
      </dsp:nvSpPr>
      <dsp:spPr>
        <a:xfrm>
          <a:off x="1416305" y="3"/>
          <a:ext cx="4233233" cy="7113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По возможности, не трогайте руками глаза, нос и рот</a:t>
          </a:r>
          <a:endParaRPr lang="ru-RU" sz="1800" kern="1200" dirty="0"/>
        </a:p>
      </dsp:txBody>
      <dsp:txXfrm>
        <a:off x="1451031" y="34729"/>
        <a:ext cx="4163781" cy="641913"/>
      </dsp:txXfrm>
    </dsp:sp>
    <dsp:sp modelId="{F867B037-C5E9-4565-B766-C76DAFF5E732}">
      <dsp:nvSpPr>
        <dsp:cNvPr id="0" name=""/>
        <dsp:cNvSpPr/>
      </dsp:nvSpPr>
      <dsp:spPr>
        <a:xfrm>
          <a:off x="0" y="1142361"/>
          <a:ext cx="6400800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0" kern="1200" dirty="0" smtClean="0"/>
            <a:t>Зачем это нужно? </a:t>
          </a:r>
          <a:r>
            <a:rPr lang="ru-RU" sz="1800" b="0" i="0" kern="1200" dirty="0" smtClean="0"/>
            <a:t>Руки касаются многих поверхностей, на которых может присутствовать вирус. Прикасаясь содержащими инфекцию руками к глазам, носу или рту, можно перенести вирус с кожи рук в организм.</a:t>
          </a:r>
          <a:endParaRPr lang="ru-RU" sz="1800" kern="1200" dirty="0"/>
        </a:p>
      </dsp:txBody>
      <dsp:txXfrm>
        <a:off x="0" y="1142361"/>
        <a:ext cx="6400800" cy="1311862"/>
      </dsp:txXfrm>
    </dsp:sp>
    <dsp:sp modelId="{87E2B880-CEC6-4082-9B0E-E8266CA29C81}">
      <dsp:nvSpPr>
        <dsp:cNvPr id="0" name=""/>
        <dsp:cNvSpPr/>
      </dsp:nvSpPr>
      <dsp:spPr>
        <a:xfrm>
          <a:off x="0" y="2694723"/>
          <a:ext cx="6400800" cy="6970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Соблюдайте правила респираторной гигиены</a:t>
          </a:r>
          <a:endParaRPr lang="ru-RU" sz="2000" kern="1200" dirty="0"/>
        </a:p>
      </dsp:txBody>
      <dsp:txXfrm>
        <a:off x="34026" y="2728749"/>
        <a:ext cx="6332748" cy="628979"/>
      </dsp:txXfrm>
    </dsp:sp>
    <dsp:sp modelId="{E41FFDCC-8A07-4526-A2D5-7E7F38B397A7}">
      <dsp:nvSpPr>
        <dsp:cNvPr id="0" name=""/>
        <dsp:cNvSpPr/>
      </dsp:nvSpPr>
      <dsp:spPr>
        <a:xfrm>
          <a:off x="0" y="3481330"/>
          <a:ext cx="6400800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/>
            <a:t>При кашле и чихании прикрывайте рот и нос салфеткой или сгибом локтя; сразу выкидывайте салфетку в контейнер для мусора с крышкой и обрабатывайте руки спиртосодержащим антисептиком или мойте их водой с мылом.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0" kern="1200" dirty="0" smtClean="0"/>
            <a:t>Зачем это нужно?</a:t>
          </a:r>
          <a:r>
            <a:rPr lang="ru-RU" sz="1800" b="0" i="0" kern="1200" dirty="0" smtClean="0"/>
            <a:t> </a:t>
          </a:r>
          <a:r>
            <a:rPr lang="ru-RU" sz="1800" b="0" i="0" kern="1200" dirty="0" err="1" smtClean="0"/>
            <a:t>Прикрывание</a:t>
          </a:r>
          <a:r>
            <a:rPr lang="ru-RU" sz="1800" b="0" i="0" kern="1200" dirty="0" smtClean="0"/>
            <a:t> рта и носа при кашле и чихании позволяет предотвратить распространение вирусов и других болезнетворных микроорганизмов. Если при кашле или чихании прикрывать нос и рот рукой, микробы могут попасть на ваши руки, а затем на предметы или людей, к которым вы прикасаетесь</a:t>
          </a:r>
          <a:endParaRPr lang="ru-RU" sz="1800" kern="1200" dirty="0"/>
        </a:p>
      </dsp:txBody>
      <dsp:txXfrm>
        <a:off x="0" y="3481330"/>
        <a:ext cx="6400800" cy="3161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0889-5269-4586-B4BC-61379491A494}">
      <dsp:nvSpPr>
        <dsp:cNvPr id="0" name=""/>
        <dsp:cNvSpPr/>
      </dsp:nvSpPr>
      <dsp:spPr>
        <a:xfrm>
          <a:off x="2718699" y="972507"/>
          <a:ext cx="4504473" cy="27065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Если вы посещали районы, где регистрируется 2019-nCoV, или тесно общались с кем-то, у кого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наблюдаются симптомы респираторного заболевания, сообщите об этом медицинскому работнику</a:t>
          </a:r>
          <a:endParaRPr lang="ru-RU" sz="1400" kern="1200" dirty="0"/>
        </a:p>
      </dsp:txBody>
      <dsp:txXfrm>
        <a:off x="3439414" y="972507"/>
        <a:ext cx="3783757" cy="2706596"/>
      </dsp:txXfrm>
    </dsp:sp>
    <dsp:sp modelId="{48C85E11-EC62-418E-A80D-121A90CB50B3}">
      <dsp:nvSpPr>
        <dsp:cNvPr id="0" name=""/>
        <dsp:cNvSpPr/>
      </dsp:nvSpPr>
      <dsp:spPr>
        <a:xfrm>
          <a:off x="2470421" y="3776082"/>
          <a:ext cx="4554860" cy="27065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Зачем это нужно? </a:t>
          </a:r>
          <a:r>
            <a:rPr lang="ru-RU" sz="1400" b="0" i="0" kern="1200" dirty="0" smtClean="0"/>
            <a:t>Повышение температуры, кашель и затруднение дыхания требуют незамедлительного обращения за медицинской помощью, поскольку могут быть вызваны респираторной инфекцией или другим серьезным заболеванием. Симптомы поражения органов дыхания в сочетании с повышением температуры могут иметь самые различные причины, среди которых в зависимости от совершенных пациентом поездок и его контактов может быть 2019-nCoV.</a:t>
          </a:r>
          <a:endParaRPr lang="ru-RU" sz="1400" kern="1200" dirty="0"/>
        </a:p>
      </dsp:txBody>
      <dsp:txXfrm>
        <a:off x="3199198" y="3776082"/>
        <a:ext cx="3826082" cy="2706596"/>
      </dsp:txXfrm>
    </dsp:sp>
    <dsp:sp modelId="{E9110612-9E52-4E10-8F24-819C8A196B1F}">
      <dsp:nvSpPr>
        <dsp:cNvPr id="0" name=""/>
        <dsp:cNvSpPr/>
      </dsp:nvSpPr>
      <dsp:spPr>
        <a:xfrm>
          <a:off x="789038" y="0"/>
          <a:ext cx="2570063" cy="2504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При повышении температуры, появлении кашля и затруднении дыхания как можно быстрее обращайтесь за медицинской помощью</a:t>
          </a:r>
          <a:endParaRPr lang="ru-RU" sz="1600" kern="1200" dirty="0"/>
        </a:p>
      </dsp:txBody>
      <dsp:txXfrm>
        <a:off x="1165415" y="366710"/>
        <a:ext cx="1817309" cy="1770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DD26B-0CAF-4380-9B9B-C4164E80C4D9}">
      <dsp:nvSpPr>
        <dsp:cNvPr id="0" name=""/>
        <dsp:cNvSpPr/>
      </dsp:nvSpPr>
      <dsp:spPr>
        <a:xfrm>
          <a:off x="2711713" y="1013360"/>
          <a:ext cx="3786603" cy="252566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Следите за новейшей информацией о COVID-19. Выполняйте рекомендации специалистов, центральных и местных органов общественного здравоохранения, а также организации, в которой вы работаете, по защите себя и окружающих от COVID-19.</a:t>
          </a:r>
          <a:endParaRPr lang="ru-RU" sz="1400" kern="1200" dirty="0"/>
        </a:p>
      </dsp:txBody>
      <dsp:txXfrm>
        <a:off x="3317570" y="1013360"/>
        <a:ext cx="3180746" cy="2525664"/>
      </dsp:txXfrm>
    </dsp:sp>
    <dsp:sp modelId="{6EBC9E92-309B-4425-9F4E-A358111EB4F4}">
      <dsp:nvSpPr>
        <dsp:cNvPr id="0" name=""/>
        <dsp:cNvSpPr/>
      </dsp:nvSpPr>
      <dsp:spPr>
        <a:xfrm>
          <a:off x="2711713" y="3539025"/>
          <a:ext cx="3786603" cy="252566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Зачем это нужно? </a:t>
          </a:r>
          <a:r>
            <a:rPr lang="ru-RU" sz="1400" b="0" i="0" kern="1200" dirty="0" smtClean="0"/>
            <a:t>У центральных и местных органов здравоохранения имеется самая актуальная информация о динамике заболеваемости COVID-19 в вашем районе. Они могут выдать наиболее подходящие рекомендации о мерах индивидуальной защиты для жителей вашего района. </a:t>
          </a:r>
          <a:endParaRPr lang="ru-RU" sz="1400" kern="1200" dirty="0"/>
        </a:p>
      </dsp:txBody>
      <dsp:txXfrm>
        <a:off x="3317570" y="3539025"/>
        <a:ext cx="3180746" cy="2525664"/>
      </dsp:txXfrm>
    </dsp:sp>
    <dsp:sp modelId="{6BBED56E-36D5-4A6C-B03F-A5C5180246F6}">
      <dsp:nvSpPr>
        <dsp:cNvPr id="0" name=""/>
        <dsp:cNvSpPr/>
      </dsp:nvSpPr>
      <dsp:spPr>
        <a:xfrm>
          <a:off x="692191" y="3600"/>
          <a:ext cx="2524402" cy="2524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Следите за новейшей информацией и выполняйте рекомендации медицинских специалистов</a:t>
          </a:r>
          <a:endParaRPr lang="ru-RU" sz="1800" kern="1200" dirty="0"/>
        </a:p>
      </dsp:txBody>
      <dsp:txXfrm>
        <a:off x="1061881" y="373290"/>
        <a:ext cx="1785022" cy="178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1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3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39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7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55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4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5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9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3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0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5662-7C32-418B-8AB9-A72B5E3D208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9D80C9-1A07-4CC4-B30D-EACA2F5B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3468" y="176645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Профилактика 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650" y="5511670"/>
            <a:ext cx="8915399" cy="11262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Подготовила: врач-педиатр </a:t>
            </a:r>
          </a:p>
          <a:p>
            <a:pPr>
              <a:spcBef>
                <a:spcPts val="0"/>
              </a:spcBef>
            </a:pPr>
            <a:r>
              <a:rPr lang="ru-RU" dirty="0" err="1" smtClean="0"/>
              <a:t>Арышева</a:t>
            </a:r>
            <a:r>
              <a:rPr lang="ru-RU" dirty="0" smtClean="0"/>
              <a:t>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79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19" y="374728"/>
            <a:ext cx="10044545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Основные меры предосторожности для защиты от новой </a:t>
            </a:r>
            <a:r>
              <a:rPr lang="ru-RU" sz="2800" b="1" dirty="0" err="1"/>
              <a:t>коронавирусной</a:t>
            </a:r>
            <a:r>
              <a:rPr lang="ru-RU" sz="2800" b="1" dirty="0"/>
              <a:t> инфекции</a:t>
            </a:r>
            <a:br>
              <a:rPr lang="ru-RU" sz="2800" b="1" dirty="0"/>
            </a:b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9230460"/>
              </p:ext>
            </p:extLst>
          </p:nvPr>
        </p:nvGraphicFramePr>
        <p:xfrm>
          <a:off x="1921164" y="1015173"/>
          <a:ext cx="94395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77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5" y="55418"/>
            <a:ext cx="10529453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5791200" cy="685799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9447335"/>
              </p:ext>
            </p:extLst>
          </p:nvPr>
        </p:nvGraphicFramePr>
        <p:xfrm>
          <a:off x="0" y="214744"/>
          <a:ext cx="6400800" cy="664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9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1723066"/>
              </p:ext>
            </p:extLst>
          </p:nvPr>
        </p:nvGraphicFramePr>
        <p:xfrm>
          <a:off x="-738909" y="180109"/>
          <a:ext cx="7527636" cy="649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255" y="0"/>
            <a:ext cx="5929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8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3700345"/>
              </p:ext>
            </p:extLst>
          </p:nvPr>
        </p:nvGraphicFramePr>
        <p:xfrm>
          <a:off x="-443345" y="387928"/>
          <a:ext cx="7190509" cy="606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875" y="0"/>
            <a:ext cx="610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676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205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Профилактика  коронавирусной инфекции</vt:lpstr>
      <vt:lpstr>Основные меры предосторожности для защиты от новой коронавирусной инфекции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коронавирусной инфекции</dc:title>
  <dc:creator>Пользователь Windows</dc:creator>
  <cp:lastModifiedBy>Пользователь Windows</cp:lastModifiedBy>
  <cp:revision>7</cp:revision>
  <dcterms:created xsi:type="dcterms:W3CDTF">2020-05-15T05:32:34Z</dcterms:created>
  <dcterms:modified xsi:type="dcterms:W3CDTF">2020-05-18T04:42:29Z</dcterms:modified>
</cp:coreProperties>
</file>