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71" r:id="rId8"/>
    <p:sldId id="273" r:id="rId9"/>
    <p:sldId id="274" r:id="rId10"/>
    <p:sldId id="262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1C06-6E8C-4929-946B-2EDF74730A41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4794-17A9-4F85-AA09-2281D3CCF3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ilet.zan.kz/rus/docs/V1700015584" TargetMode="External"/><Relationship Id="rId2" Type="http://schemas.openxmlformats.org/officeDocument/2006/relationships/hyperlink" Target="http://adilet.zan.kz/rus/docs/Z070000319_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ilet.zan.kz/rus/docs/V1600014751" TargetMode="External"/><Relationship Id="rId4" Type="http://schemas.openxmlformats.org/officeDocument/2006/relationships/hyperlink" Target="http://adilet.zan.kz/rus/docs/V070004995_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8143932" cy="23294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Отчёт о работе Попечительского совета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«СШИ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\Desktop\Committ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7499350" cy="418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DSC_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4422153" cy="2928958"/>
          </a:xfrm>
          <a:prstGeom prst="rect">
            <a:avLst/>
          </a:prstGeom>
          <a:noFill/>
        </p:spPr>
      </p:pic>
      <p:pic>
        <p:nvPicPr>
          <p:cNvPr id="6" name="Picture 2" descr="C:\Users\Админ\Desktop\DSC_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714909" cy="312286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Казцентрэлектропровод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7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Шахта «Саранская»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благотворительность учебники 04.09.19\DSC_0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" r="10613"/>
          <a:stretch/>
        </p:blipFill>
        <p:spPr bwMode="auto">
          <a:xfrm>
            <a:off x="5429256" y="1000108"/>
            <a:ext cx="3215029" cy="24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лаготворительность учебники 04.09.19\IMG-20190904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2595708" cy="25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благотворительность учебники 04.09.19\IMG-20190904-WA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6" b="8481"/>
          <a:stretch/>
        </p:blipFill>
        <p:spPr bwMode="auto">
          <a:xfrm>
            <a:off x="1285852" y="3786190"/>
            <a:ext cx="3031413" cy="23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благотворительность учебники 04.09.19\IMG-20190904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2580389" cy="25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7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229600" cy="1143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Обращение с письмами для поездки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 Международные соревнования г.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shkola5.kz/uploads/images/forPage/350_3091812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5314950" cy="2990850"/>
          </a:xfrm>
          <a:prstGeom prst="rect">
            <a:avLst/>
          </a:prstGeom>
          <a:noFill/>
        </p:spPr>
      </p:pic>
      <p:pic>
        <p:nvPicPr>
          <p:cNvPr id="6" name="Picture 4" descr="http://shkola5.kz/uploads/images/forPage/350_3797297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740587" cy="486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Перетяжка мебели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5837" t="4150" r="26458" b="14915"/>
          <a:stretch>
            <a:fillRect/>
          </a:stretch>
        </p:blipFill>
        <p:spPr bwMode="auto">
          <a:xfrm>
            <a:off x="0" y="1214422"/>
            <a:ext cx="4357718" cy="29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r="20826"/>
          <a:stretch>
            <a:fillRect/>
          </a:stretch>
        </p:blipFill>
        <p:spPr bwMode="auto">
          <a:xfrm>
            <a:off x="4000496" y="3143248"/>
            <a:ext cx="492922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241849" cy="347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4002324" cy="413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50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ткани, фурнитуры на пошив костюма «Бабочки»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4929190" cy="27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1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Приобретение ткани, фурнитуры на пошив костюма «Индийский»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1968" r="10238"/>
          <a:stretch>
            <a:fillRect/>
          </a:stretch>
        </p:blipFill>
        <p:spPr bwMode="auto">
          <a:xfrm>
            <a:off x="214282" y="714355"/>
            <a:ext cx="5214974" cy="37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12672" r="9980"/>
          <a:stretch>
            <a:fillRect/>
          </a:stretch>
        </p:blipFill>
        <p:spPr bwMode="auto">
          <a:xfrm>
            <a:off x="4000496" y="3084820"/>
            <a:ext cx="5000660" cy="36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643338" cy="48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Админ\AppData\Local\Temp\Rar$DIa2724.25688\IMG-20200514-WA0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286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98"/>
            <a:ext cx="8215338" cy="178591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 утверждении Типовых правил организации работы Попечительского совета и порядок его избрания в организациях образования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2271738"/>
            <a:ext cx="7498080" cy="4800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Приказ Министра образования и науки Республики Казахстан от 27 июля 2017 года № 355. Зарегистрирован в Министерстве юстиции Республики Казахстан 29 августа 2017 года № 15584.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пунктом 9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статьи 44 Закона Республики Казахстан от 27 июля 2007 года "Об образовании"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ПРИКАЗЫВАЮ: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     1. Утвердить прилагаемые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3"/>
              </a:rPr>
              <a:t>Типовые правила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организации работы Попечительского совета и порядок его избрания в организациях образования согласно приложению к настоящему приказу.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     2. Признать утратившими силу: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     1)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приказ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исполняющего обязанности Министра образования и науки Республики Казахстан от 22 октября 2007 года № 501 "Об утверждении Типовых правил организации работы Попечительского совета и порядок его избрания в организациях образования" (зарегистрированный в Реестре государственной регистрации нормативных правовых актов Республики Казахстан под № 4995, опубликованный 30 ноября 2007 года в газете "Юридическая газета" № 184 (1387);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     2)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  <a:hlinkClick r:id="rId5"/>
              </a:rPr>
              <a:t>приказ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исполняющего обязанности Министра образования и науки Республики Казахстан от 22 декабря 2016 года №715 "О внесении изменений в приказ исполняющего обязанности Министра образования и науки Республики Казахстан от 22 октября 2007 года № 501 "Об утверждении Типовых правил деятельности попечительского совета и порядок его избрания" (зарегистрированный в Реестре государственной регистрации нормативных правовых актов Республики Казахстан под № 14751, опубликованный в Эталонном контрольном банке нормативных правовых актов Республики Казахстан 9 февраля 2017 года).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31876462.jpg"/>
          <p:cNvPicPr>
            <a:picLocks noChangeAspect="1" noChangeArrowheads="1"/>
          </p:cNvPicPr>
          <p:nvPr/>
        </p:nvPicPr>
        <p:blipFill>
          <a:blip r:embed="rId2"/>
          <a:srcRect t="15726" b="9677"/>
          <a:stretch>
            <a:fillRect/>
          </a:stretch>
        </p:blipFill>
        <p:spPr bwMode="auto">
          <a:xfrm>
            <a:off x="0" y="0"/>
            <a:ext cx="9144000" cy="250033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00100" y="2786058"/>
            <a:ext cx="8001056" cy="37290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 работы Попечительского совета: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содействие созданию безопасных условий обучения и воспитания детей в школе – интернате;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содействие совершенствованию материально –технической базы школы – интерната, благоустройству её помещений и территории.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muslim.kz/img/news/1c1c20708a2360306d683127f0a987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67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/>
          </a:bodyPr>
          <a:lstStyle/>
          <a:p>
            <a:pPr marL="0" indent="4763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июля 2019 года стартовала традиционная общереспубликанская благотворительная акция «Дорога в школу».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763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этой акции: оказание поддержки школьникам из малообеспеченных и многодетных семей опекаемых детей во время подготовки к началу учебного года и предупреждение неявки детей в школу по социальным причинам.</a:t>
            </a:r>
          </a:p>
        </p:txBody>
      </p:sp>
      <p:pic>
        <p:nvPicPr>
          <p:cNvPr id="28674" name="Picture 2" descr="D:\ВР 2019-2020\дорога в школу\20181001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3641586" cy="2562240"/>
          </a:xfrm>
          <a:prstGeom prst="rect">
            <a:avLst/>
          </a:prstGeom>
          <a:noFill/>
        </p:spPr>
      </p:pic>
      <p:pic>
        <p:nvPicPr>
          <p:cNvPr id="28675" name="Picture 3" descr="D:\ВР 2019-2020\дорога в школу\1564032455_1439281dprlorp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опечит._сов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8461"/>
            <a:ext cx="7215238" cy="6759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3553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кция дорога в школу\IMG-20190926-WA0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4"/>
          <a:stretch/>
        </p:blipFill>
        <p:spPr bwMode="auto">
          <a:xfrm rot="16200000">
            <a:off x="368554" y="1060152"/>
            <a:ext cx="2766773" cy="22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кция дорога в школу\IMG-20190926-WA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4" b="10856"/>
          <a:stretch/>
        </p:blipFill>
        <p:spPr bwMode="auto">
          <a:xfrm>
            <a:off x="3071802" y="785794"/>
            <a:ext cx="2463839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акция дорога в школу\IMG-20190926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83" b="28165"/>
          <a:stretch/>
        </p:blipFill>
        <p:spPr bwMode="auto">
          <a:xfrm>
            <a:off x="3714744" y="3714752"/>
            <a:ext cx="3973971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акция дорога в школу\IMG-20190926-WA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011"/>
          <a:stretch/>
        </p:blipFill>
        <p:spPr bwMode="auto">
          <a:xfrm>
            <a:off x="571472" y="3714752"/>
            <a:ext cx="2664296" cy="22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акция дорога в школу\IMG-20190926-WA0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3" t="4834" b="5471"/>
          <a:stretch/>
        </p:blipFill>
        <p:spPr bwMode="auto">
          <a:xfrm>
            <a:off x="6143636" y="642918"/>
            <a:ext cx="1994566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0298" y="6000768"/>
            <a:ext cx="413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Воспитаннику  3Б класса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Янцен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0"/>
            <a:ext cx="417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Магазин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Арзан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г. Караганда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02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кция дорога в школу\IMG-20190926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785794"/>
            <a:ext cx="2203605" cy="29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кция дорога в школу\IMG-20190926-WA0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98"/>
          <a:stretch/>
        </p:blipFill>
        <p:spPr bwMode="auto">
          <a:xfrm>
            <a:off x="3071802" y="1857364"/>
            <a:ext cx="3428470" cy="405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акция дорога в школу\IMG-20190926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акция дорога в школу\IMG-20190926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29066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акция дорога в школу\IMG-20190926-WA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28" y="142852"/>
            <a:ext cx="6749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Рынок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магазин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Нургуль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«Школьник»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169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Отчёт о работе Попечительского совета КГУ «СШИ № 9» за 2019 – 2020 учебный год </vt:lpstr>
      <vt:lpstr>Об утверждении Типовых правил организации работы Попечительского совета и порядок его избрания в организациях образования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ТОО «Казцентрэлектропровод»</vt:lpstr>
      <vt:lpstr>Шахта «Саранская»</vt:lpstr>
      <vt:lpstr>Слайд 12</vt:lpstr>
      <vt:lpstr>Перетяжка мебели </vt:lpstr>
      <vt:lpstr>Слайд 14</vt:lpstr>
      <vt:lpstr>Слайд 15</vt:lpstr>
      <vt:lpstr>Дистанционное обучение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Попечительского совета КГУ «СШИ № 9» за 2019 – 2020 учебный год</dc:title>
  <dc:creator>Админ</dc:creator>
  <cp:lastModifiedBy>Админ</cp:lastModifiedBy>
  <cp:revision>10</cp:revision>
  <dcterms:created xsi:type="dcterms:W3CDTF">2020-06-22T04:58:38Z</dcterms:created>
  <dcterms:modified xsi:type="dcterms:W3CDTF">2020-06-22T06:06:31Z</dcterms:modified>
</cp:coreProperties>
</file>