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65" r:id="rId6"/>
    <p:sldId id="272" r:id="rId7"/>
    <p:sldId id="267" r:id="rId8"/>
    <p:sldId id="264" r:id="rId9"/>
    <p:sldId id="269" r:id="rId10"/>
    <p:sldId id="270" r:id="rId11"/>
    <p:sldId id="268" r:id="rId12"/>
    <p:sldId id="274" r:id="rId13"/>
    <p:sldId id="259" r:id="rId14"/>
    <p:sldId id="260" r:id="rId15"/>
    <p:sldId id="261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83" autoAdjust="0"/>
    <p:restoredTop sz="94662" autoAdjust="0"/>
  </p:normalViewPr>
  <p:slideViewPr>
    <p:cSldViewPr>
      <p:cViewPr varScale="1">
        <p:scale>
          <a:sx n="82" d="100"/>
          <a:sy n="82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ожатая 20-21\1 четверть\дорога в школу\dorogavshkol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7" r="840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81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вожатая 20-21\1 четверть\дорога в школу\IMG-20200821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549524" cy="4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вожатая 20-21\1 четверть\дорога в школу\IMG-20200821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5272"/>
            <a:ext cx="297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04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вожатая 20-21\1 четверть\дорога в школу\IMG_20200825_161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214842" cy="56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2" y="2786058"/>
            <a:ext cx="352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Размещение в </a:t>
            </a:r>
            <a:r>
              <a:rPr lang="ru-RU" dirty="0" err="1" smtClean="0"/>
              <a:t>инстаграмм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города </a:t>
            </a:r>
            <a:r>
              <a:rPr lang="ru-RU" dirty="0" smtClean="0"/>
              <a:t>С</a:t>
            </a:r>
            <a:r>
              <a:rPr lang="ru-RU" dirty="0" smtClean="0"/>
              <a:t>арани логотипа </a:t>
            </a:r>
          </a:p>
          <a:p>
            <a:pPr algn="just"/>
            <a:r>
              <a:rPr lang="ru-RU" dirty="0" smtClean="0"/>
              <a:t>«Стань участником акции»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86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643866" cy="350897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25 августа в школе – интернате была проведена акция «Дорога в школу», где воспитанникам были выданы рюкзаки, сумки  с канцелярскими товарами.</a:t>
            </a:r>
            <a:endParaRPr lang="ru-RU" dirty="0"/>
          </a:p>
        </p:txBody>
      </p:sp>
      <p:pic>
        <p:nvPicPr>
          <p:cNvPr id="4" name="Picture 2" descr="D:\вожатая 20-21\1 четверть\дорога в школу\DSC_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357430"/>
            <a:ext cx="6072230" cy="40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ожатая 20-21\1 четверть\дорога в школу\DSC_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10" b="2855"/>
          <a:stretch/>
        </p:blipFill>
        <p:spPr bwMode="auto">
          <a:xfrm>
            <a:off x="500034" y="500042"/>
            <a:ext cx="5320640" cy="38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ожатая 20-21\1 четверть\дорога в школу\DSC_0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626" y="3571876"/>
            <a:ext cx="4638627" cy="30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5074" y="1571612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Кадырову Денису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528638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err="1" smtClean="0"/>
              <a:t>Куатбаевой</a:t>
            </a:r>
            <a:r>
              <a:rPr lang="ru-RU" dirty="0" smtClean="0"/>
              <a:t> </a:t>
            </a:r>
            <a:r>
              <a:rPr lang="ru-RU" dirty="0" err="1" smtClean="0"/>
              <a:t>Айгерим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76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вожатая 20-21\1 четверть\дорога в школу\DSC_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199" y="3357563"/>
            <a:ext cx="4693513" cy="31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ожатая 20-21\1 четверть\дорога в школу\DSC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4745725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500035" y="3786191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Мансурову </a:t>
            </a:r>
            <a:r>
              <a:rPr lang="ru-RU" dirty="0" err="1" smtClean="0"/>
              <a:t>Дамиру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80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вожатая 20-21\1 четверть\дорога в школу\DSC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4968552" cy="32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ожатая 20-21\1 четверть\дорога в школу\DSC_0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00438"/>
            <a:ext cx="4176465" cy="27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857224" y="4214818"/>
            <a:ext cx="3286148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Коврижных Денису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3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вожатая 20-21\1 четверть\дорога в школу\DSC_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857232"/>
            <a:ext cx="5286412" cy="35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xfrm>
            <a:off x="1285852" y="464344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err="1" smtClean="0"/>
              <a:t>Пузановой</a:t>
            </a:r>
            <a:r>
              <a:rPr lang="ru-RU" dirty="0" smtClean="0"/>
              <a:t> Алене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Ильину Дмитрию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err="1" smtClean="0"/>
              <a:t>Иркембаеву</a:t>
            </a:r>
            <a:r>
              <a:rPr lang="ru-RU" dirty="0" smtClean="0"/>
              <a:t> Давиду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976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вожатая 20-21\1 четверть\дорога в школу\IMG-20200825-WA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4481"/>
            <a:ext cx="197346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вожатая 20-21\1 четверть\дорога в школу\IMG-20200825-WA0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8672"/>
            <a:ext cx="2227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вожатая 20-21\1 четверть\дорога в школу\IMG-20200825-WA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227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16" y="642918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Магазин «</a:t>
            </a:r>
            <a:r>
              <a:rPr lang="ru-RU" dirty="0" err="1" smtClean="0"/>
              <a:t>Арзан</a:t>
            </a:r>
            <a:r>
              <a:rPr lang="ru-RU" dirty="0" smtClean="0"/>
              <a:t>» г. Караганды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0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43000"/>
          </a:xfrm>
        </p:spPr>
        <p:txBody>
          <a:bodyPr/>
          <a:lstStyle/>
          <a:p>
            <a:r>
              <a:rPr lang="ru-RU" dirty="0" smtClean="0"/>
              <a:t>Цели 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6777317" cy="3508977"/>
          </a:xfrm>
        </p:spPr>
        <p:txBody>
          <a:bodyPr/>
          <a:lstStyle/>
          <a:p>
            <a:r>
              <a:rPr lang="ru-RU" dirty="0" smtClean="0"/>
              <a:t>Выявление неохваченных обучением детей , оказание поддержки школьникам из малообеспеченных и многодетных семей, </a:t>
            </a:r>
            <a:r>
              <a:rPr lang="ru-RU" dirty="0" smtClean="0"/>
              <a:t>детей сирот, а также детей, </a:t>
            </a:r>
            <a:r>
              <a:rPr lang="ru-RU" dirty="0" smtClean="0"/>
              <a:t>оставшихся </a:t>
            </a:r>
            <a:r>
              <a:rPr lang="ru-RU" dirty="0" smtClean="0"/>
              <a:t>без попечения родителей, во время подготовки к началу учебного года и предупреждения неявки детей в школу по социальным причинам.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205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7929618" cy="350897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выявление </a:t>
            </a:r>
            <a:r>
              <a:rPr lang="ru-RU" sz="2000" dirty="0" smtClean="0"/>
              <a:t>и учет  детей  школьного  возраста,  не обучающихся или не посещающих, а также систематически пропускающих по  неуважительным причинам занятия в организациях среднего образования;</a:t>
            </a:r>
          </a:p>
          <a:p>
            <a:pPr algn="just"/>
            <a:r>
              <a:rPr lang="ru-RU" sz="2000" dirty="0" smtClean="0"/>
              <a:t>разработка </a:t>
            </a:r>
            <a:r>
              <a:rPr lang="ru-RU" sz="2000" dirty="0" smtClean="0"/>
              <a:t>и реализация конкретных мер по оказанию  помощи малообеспеченным семьям по сбору ребенка в школу;</a:t>
            </a:r>
          </a:p>
          <a:p>
            <a:pPr algn="just"/>
            <a:r>
              <a:rPr lang="ru-RU" sz="2000" dirty="0" smtClean="0"/>
              <a:t>активизация </a:t>
            </a:r>
            <a:r>
              <a:rPr lang="ru-RU" sz="2000" dirty="0" smtClean="0"/>
              <a:t>межведомственного взаимодействия, а также взаимодействия органов образования с негосударственными структурами, в том числе с общественными, частными  организациями и меценатами, в решении проблем  всеобуча и оказания помощи малообеспеченным учащимся.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675786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План </a:t>
            </a:r>
            <a:r>
              <a:rPr lang="ru-RU" sz="3600" dirty="0" smtClean="0"/>
              <a:t>Акции </a:t>
            </a:r>
            <a:r>
              <a:rPr lang="ru-RU" sz="3600" dirty="0"/>
              <a:t>«</a:t>
            </a:r>
            <a:r>
              <a:rPr lang="ru-RU" sz="3600" dirty="0" err="1"/>
              <a:t>Мектепке</a:t>
            </a:r>
            <a:r>
              <a:rPr lang="ru-RU" sz="3600" dirty="0"/>
              <a:t> </a:t>
            </a:r>
            <a:r>
              <a:rPr lang="ru-RU" sz="3600" dirty="0" err="1"/>
              <a:t>жол</a:t>
            </a:r>
            <a:r>
              <a:rPr lang="ru-RU" sz="3600" dirty="0" smtClean="0"/>
              <a:t>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6164263"/>
              </p:ext>
            </p:extLst>
          </p:nvPr>
        </p:nvGraphicFramePr>
        <p:xfrm>
          <a:off x="714349" y="1785926"/>
          <a:ext cx="7643866" cy="4113975"/>
        </p:xfrm>
        <a:graphic>
          <a:graphicData uri="http://schemas.openxmlformats.org/drawingml/2006/table">
            <a:tbl>
              <a:tblPr firstRow="1" firstCol="1" bandRow="1"/>
              <a:tblGrid>
                <a:gridCol w="409492"/>
                <a:gridCol w="3617186"/>
                <a:gridCol w="1706021"/>
                <a:gridCol w="1911167"/>
              </a:tblGrid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выполнения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стенда в фойе  1-го этажа «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жол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01.08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 .вожатая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Гетц М.В.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банка данных о детях из малообеспеченных , многодетных семей, об опекаемых детях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01.07 по 15.07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Кл.руководители,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пункта приема вещей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Соц.педагог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Кагарманова И.Р.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 и расклейка логотипов «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жол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ходе акции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Обращение к спонсорам для оказания помощи учащимся из малообеспеченных семей, опекаемых детей.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25.08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 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жол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канцелярских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товаров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воспитанников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07.09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Кл.руководители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воспитатели, ст.вожатая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841" marR="28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«Соберем ребенка в школу»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01.07. 2020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Кл.руководители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воспитатели, соц.педагог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705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вожатая 20-21\1 четверть\дорога в школу\IMG_20200820_15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5" b="4011"/>
          <a:stretch>
            <a:fillRect/>
          </a:stretch>
        </p:blipFill>
        <p:spPr bwMode="auto">
          <a:xfrm>
            <a:off x="785786" y="214290"/>
            <a:ext cx="7572428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66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ожатая 20-21\1 четверть\дорога в школу\smi436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7" t="9751" r="9677" b="14231"/>
          <a:stretch/>
        </p:blipFill>
        <p:spPr bwMode="auto">
          <a:xfrm>
            <a:off x="3429024" y="79550"/>
            <a:ext cx="5643570" cy="32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ожатая 20-21\1 четверть\дорога в школу\IMG_20200825_10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4714686" cy="33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Выпуск и расклейка </a:t>
            </a:r>
          </a:p>
          <a:p>
            <a:pPr algn="ctr"/>
            <a:r>
              <a:rPr lang="ru-RU" dirty="0" smtClean="0"/>
              <a:t>логотипов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507207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Обращение к спонсорам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68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ожатая 20-21\1 четверть\дорога в школу\IMG_20200825_103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" r="4347"/>
          <a:stretch>
            <a:fillRect/>
          </a:stretch>
        </p:blipFill>
        <p:spPr bwMode="auto">
          <a:xfrm>
            <a:off x="142843" y="106651"/>
            <a:ext cx="4839381" cy="64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628" y="1285860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Письма обращения </a:t>
            </a:r>
          </a:p>
          <a:p>
            <a:r>
              <a:rPr lang="ru-RU" dirty="0" smtClean="0"/>
              <a:t>к меценатам: </a:t>
            </a:r>
          </a:p>
          <a:p>
            <a:pPr marL="342900" indent="-342900">
              <a:buAutoNum type="arabicPeriod"/>
            </a:pPr>
            <a:r>
              <a:rPr lang="ru-RU" dirty="0" smtClean="0"/>
              <a:t>ТОО </a:t>
            </a:r>
            <a:r>
              <a:rPr lang="ru-RU" dirty="0" err="1" smtClean="0"/>
              <a:t>Казцентрэлектропровод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ТОО </a:t>
            </a:r>
            <a:r>
              <a:rPr lang="ru-RU" dirty="0" err="1" smtClean="0"/>
              <a:t>Оптима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«Планета одежда»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Арзан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ТОО «</a:t>
            </a:r>
            <a:r>
              <a:rPr lang="ru-RU" dirty="0" err="1" smtClean="0"/>
              <a:t>Алем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Рынок </a:t>
            </a:r>
            <a:r>
              <a:rPr lang="ru-RU" dirty="0" err="1" smtClean="0"/>
              <a:t>Самал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Рынок </a:t>
            </a:r>
            <a:r>
              <a:rPr lang="ru-RU" dirty="0" err="1" smtClean="0"/>
              <a:t>Шыгыс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84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вожатая 20-21\1 четверть\дорога в школу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37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вожатая 20-21\1 четверть\дорога в школу\IMG-20200821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342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вожатая 20-21\1 четверть\дорога в школу\IMG-20200821-WA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0" r="12088"/>
          <a:stretch/>
        </p:blipFill>
        <p:spPr bwMode="auto">
          <a:xfrm>
            <a:off x="3419872" y="1556792"/>
            <a:ext cx="2393512" cy="31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вожатая 20-21\1 четверть\дорога в школу\IMG-20200821-WA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3" t="6070" r="7571" b="6184"/>
          <a:stretch/>
        </p:blipFill>
        <p:spPr bwMode="auto">
          <a:xfrm>
            <a:off x="6012160" y="2325608"/>
            <a:ext cx="25603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19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169</TotalTime>
  <Words>347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Слайд 1</vt:lpstr>
      <vt:lpstr>Цели Акции</vt:lpstr>
      <vt:lpstr>Задачи:  </vt:lpstr>
      <vt:lpstr>План Акции «Мектепке жол»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B004</dc:creator>
  <cp:lastModifiedBy>Админ</cp:lastModifiedBy>
  <cp:revision>20</cp:revision>
  <dcterms:created xsi:type="dcterms:W3CDTF">2020-10-13T10:45:59Z</dcterms:created>
  <dcterms:modified xsi:type="dcterms:W3CDTF">2020-10-14T07:20:16Z</dcterms:modified>
</cp:coreProperties>
</file>