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3" r:id="rId3"/>
    <p:sldId id="259" r:id="rId4"/>
    <p:sldId id="264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0AD0-B22A-4B86-94AC-FD07FA5AB945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F80-FE78-4580-A6D1-AF5F9B2C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9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0AD0-B22A-4B86-94AC-FD07FA5AB945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F80-FE78-4580-A6D1-AF5F9B2C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0AD0-B22A-4B86-94AC-FD07FA5AB945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F80-FE78-4580-A6D1-AF5F9B2C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4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0AD0-B22A-4B86-94AC-FD07FA5AB945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F80-FE78-4580-A6D1-AF5F9B2C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4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0AD0-B22A-4B86-94AC-FD07FA5AB945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F80-FE78-4580-A6D1-AF5F9B2C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5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0AD0-B22A-4B86-94AC-FD07FA5AB945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F80-FE78-4580-A6D1-AF5F9B2C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9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0AD0-B22A-4B86-94AC-FD07FA5AB945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F80-FE78-4580-A6D1-AF5F9B2C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9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0AD0-B22A-4B86-94AC-FD07FA5AB945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F80-FE78-4580-A6D1-AF5F9B2C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2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0AD0-B22A-4B86-94AC-FD07FA5AB945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F80-FE78-4580-A6D1-AF5F9B2C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2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0AD0-B22A-4B86-94AC-FD07FA5AB945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F80-FE78-4580-A6D1-AF5F9B2C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7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0AD0-B22A-4B86-94AC-FD07FA5AB945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2F80-FE78-4580-A6D1-AF5F9B2C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7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9B0AD0-B22A-4B86-94AC-FD07FA5AB945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C3E2F80-FE78-4580-A6D1-AF5F9B2CB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9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9957" y="799685"/>
            <a:ext cx="7315200" cy="3255264"/>
          </a:xfrm>
        </p:spPr>
        <p:txBody>
          <a:bodyPr/>
          <a:lstStyle/>
          <a:p>
            <a:pPr algn="ctr"/>
            <a:r>
              <a:rPr lang="ru-RU" dirty="0" smtClean="0"/>
              <a:t>Профилактика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597" y="5140035"/>
            <a:ext cx="7315200" cy="77585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Подготовила : врач-педиатр</a:t>
            </a:r>
          </a:p>
          <a:p>
            <a:r>
              <a:rPr lang="ru-RU" i="1" dirty="0" err="1" smtClean="0"/>
              <a:t>Арышева</a:t>
            </a:r>
            <a:r>
              <a:rPr lang="ru-RU" i="1" dirty="0" smtClean="0"/>
              <a:t> Е.С.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0815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33"/>
            <a:ext cx="11558954" cy="59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8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36" y="2189018"/>
            <a:ext cx="3241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Болезнь легче предупредить, чем лечить!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5" y="207521"/>
            <a:ext cx="8257310" cy="64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0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9602" y="1096128"/>
            <a:ext cx="3629891" cy="46011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Универсальные меры предосторожности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89" y="290946"/>
            <a:ext cx="8401050" cy="62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1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26" y="0"/>
            <a:ext cx="7620000" cy="6497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46"/>
            <a:ext cx="3934691" cy="53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5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48"/>
            <a:ext cx="12192000" cy="3219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0032"/>
            <a:ext cx="12192000" cy="33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4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7236" y="3796145"/>
            <a:ext cx="8728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Берегите себя и своих близких!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6254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104</TotalTime>
  <Words>29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 2</vt:lpstr>
      <vt:lpstr>Рамка</vt:lpstr>
      <vt:lpstr>Профилактика коронавирусной инфекции</vt:lpstr>
      <vt:lpstr>Презентация PowerPoint</vt:lpstr>
      <vt:lpstr>Презентация PowerPoint</vt:lpstr>
      <vt:lpstr>Универсальные меры предосторожности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коронавирусной инфекции</dc:title>
  <dc:creator>Пользователь Windows</dc:creator>
  <cp:lastModifiedBy>Пользователь Windows</cp:lastModifiedBy>
  <cp:revision>8</cp:revision>
  <cp:lastPrinted>2020-08-26T10:22:40Z</cp:lastPrinted>
  <dcterms:created xsi:type="dcterms:W3CDTF">2020-08-12T08:00:21Z</dcterms:created>
  <dcterms:modified xsi:type="dcterms:W3CDTF">2020-08-26T10:22:49Z</dcterms:modified>
</cp:coreProperties>
</file>