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9" r:id="rId7"/>
    <p:sldId id="270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7767662" cy="214040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День Семьи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Школа для родителей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«Шаг на встречу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429000"/>
            <a:ext cx="7406640" cy="178595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Социально-психологическая служба</a:t>
            </a:r>
          </a:p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КГУ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«СШИ № 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УОКО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8"/>
            <a:ext cx="8362216" cy="5962672"/>
          </a:xfrm>
        </p:spPr>
        <p:txBody>
          <a:bodyPr>
            <a:normAutofit lnSpcReduction="10000"/>
          </a:bodyPr>
          <a:lstStyle/>
          <a:p>
            <a:pPr indent="283464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С 2013 года, каждое второе </a:t>
            </a:r>
          </a:p>
          <a:p>
            <a:pPr indent="283464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воскресенье сентября в </a:t>
            </a:r>
          </a:p>
          <a:p>
            <a:pPr indent="283464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Республике Казахстан </a:t>
            </a:r>
          </a:p>
          <a:p>
            <a:pPr indent="283464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отмечается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семьи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Основной целью  ежегодного проведения праздника стала реализация национальной государственной задачи по сохранению культурных ценностей, традиций, духовности, воспитанию подрастающего поколения, преодолению демографических проблем, а также проблем социального характера через институт семьи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E:\семья\загружено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0"/>
            <a:ext cx="3405938" cy="22664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Самое главное и ценное в жизни - это семья!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Семья - это замечательные мама и папа, добрые бабушка и дедушка, веселые и дружные братья и сестры.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E:\семья\загружен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214686"/>
            <a:ext cx="3924312" cy="3403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6286544"/>
          </a:xfrm>
        </p:spPr>
        <p:txBody>
          <a:bodyPr/>
          <a:lstStyle/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Вокруг каждого из нас много   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людей, родственников, с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которыми мы связаны в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истории человечества одной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кровью. И каждый из нас - продолжатель своего рода. И тот род силен, кто предков своих помнит, уважает и бережет.  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СВЯЗЬ ПОКОЛЕНИЙ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- это семейная ценность.</a:t>
            </a:r>
          </a:p>
          <a:p>
            <a:endParaRPr lang="ru-RU" dirty="0"/>
          </a:p>
        </p:txBody>
      </p:sp>
      <p:pic>
        <p:nvPicPr>
          <p:cNvPr id="2050" name="Picture 2" descr="E:\семь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2500330" cy="2757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/>
          <a:lstStyle/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Дети-продолжатели семейного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рода.  Семья: родители,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дедушки и бабушки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направляют все силы для того,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чтобы сделать детство своих наследников счастливым. При этом передают  детям накопленные семейные знания о мире.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семейная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ценнось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семь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2500330" cy="2757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357166"/>
            <a:ext cx="7790712" cy="5891234"/>
          </a:xfrm>
        </p:spPr>
        <p:txBody>
          <a:bodyPr/>
          <a:lstStyle/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Чтобы детство детей было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счастливым, основное, главное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место в их жизни должна   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занимать семья. Семья в которой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будет место для бабушкиных сказок, прогулок с дедушкой, радостного и полезного общения с родителями.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Традиции и совместная 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семейные ценности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семь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2500330" cy="2757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5891234"/>
          </a:xfrm>
        </p:spPr>
        <p:txBody>
          <a:bodyPr/>
          <a:lstStyle/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Любовь живет в тех семьях где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-  заботятся о пожилых  и 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маленьких;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- понимают друг друга;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- всегда придут на выручку и    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поддержат в трудную минуту; </a:t>
            </a:r>
          </a:p>
          <a:p>
            <a:pPr indent="283464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там, где тебе будут рады не смотря ни на что всегда.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ЛЮБОВЬ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семейные ценности</a:t>
            </a:r>
          </a:p>
          <a:p>
            <a:pPr indent="283464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семь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2500330" cy="2757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428604"/>
            <a:ext cx="8005026" cy="58197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Помните!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Обнимая родителей –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становимся спокойными.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Обнимая любимых – мы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становимся счастливыми.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Обнимая детей – мы становимся добрыми.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Обнимая жизнь – мы становимся мудрыми!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стесняйтесь показывать свою любовь  к своим родным, говорите им о своих чувствах. Это важно!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283464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E:\семья\загружено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1140" y="357166"/>
            <a:ext cx="2707124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E:\семья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763" y="2071678"/>
            <a:ext cx="7584488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304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День Семьи Школа для родителей  «Шаг на встречу»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Семьи Школа для родителей  «Шаг на встречу»</dc:title>
  <dc:creator>Админ</dc:creator>
  <cp:lastModifiedBy>Админ</cp:lastModifiedBy>
  <cp:revision>7</cp:revision>
  <dcterms:created xsi:type="dcterms:W3CDTF">2020-09-10T18:46:51Z</dcterms:created>
  <dcterms:modified xsi:type="dcterms:W3CDTF">2020-09-15T07:14:15Z</dcterms:modified>
</cp:coreProperties>
</file>