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2" r:id="rId3"/>
    <p:sldId id="279" r:id="rId4"/>
    <p:sldId id="263" r:id="rId5"/>
    <p:sldId id="257" r:id="rId6"/>
    <p:sldId id="258" r:id="rId7"/>
    <p:sldId id="261" r:id="rId8"/>
    <p:sldId id="281" r:id="rId9"/>
    <p:sldId id="265" r:id="rId10"/>
    <p:sldId id="264" r:id="rId11"/>
    <p:sldId id="271" r:id="rId12"/>
    <p:sldId id="273" r:id="rId13"/>
    <p:sldId id="282" r:id="rId14"/>
    <p:sldId id="283" r:id="rId15"/>
    <p:sldId id="284" r:id="rId16"/>
    <p:sldId id="285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F1CBA4-F9BB-45E5-ADD1-AD1B50E2910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E3DF-BF11-4D18-A03F-261F9F9E725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0D6-275B-4DDF-8D3B-8B74D74239C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6AAA-A9A2-43AA-A951-C02860C088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E22793F-51AB-44B9-A71D-7817C6D9C52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1F11-D1FF-4147-9182-F2E7B1E17A3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9ECB-098F-418F-98C4-C36D4400606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E3C7-A6B1-40CD-90D2-F971307468F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7935-A8FD-4E7B-A9A1-54ABCA8128C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CE6F-DF17-416F-B819-2C8616A443B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3D4D-51CE-4FE8-B3AD-C1C89E24534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79001A-14BC-4B1E-A851-235061BAA57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ngrinews.kz/kazakhstan_news/prezident-kazahstana-melkoe-huliganstvo-prestuplenie-protiv-219715/" TargetMode="External"/><Relationship Id="rId2" Type="http://schemas.openxmlformats.org/officeDocument/2006/relationships/hyperlink" Target="https://www.lada.kz/another_news/4800-prezident-kazahstana-melkoe-huliganstvo-eto-prestuplenie-protiv-gosudarstvennoy-sobstvennost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.120-bal.ru/pravo/1013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84" y="0"/>
            <a:ext cx="8820472" cy="7143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КГУ  «Специальная школа – интернат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9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УОКО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«Нулевая терпимость дома, на улице» </a:t>
            </a:r>
          </a:p>
          <a:p>
            <a:pPr algn="ctr"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рамках месячника «Безопасная школа») </a:t>
            </a:r>
          </a:p>
          <a:p>
            <a:pPr algn="ctr"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беспорядку и правонарушениям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Подготовила: социальный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педагог Кагарманова И.Р.</a:t>
            </a:r>
          </a:p>
          <a:p>
            <a:pPr>
              <a:buNone/>
            </a:pPr>
            <a:endParaRPr lang="ru-RU" sz="2800" b="1" dirty="0" smtClean="0"/>
          </a:p>
          <a:p>
            <a:endParaRPr lang="ru-RU" dirty="0"/>
          </a:p>
        </p:txBody>
      </p:sp>
      <p:pic>
        <p:nvPicPr>
          <p:cNvPr id="6" name="Picture 2" descr="C:\Users\B007\Desktop\2020-2021\справки выпускников ЗАЯВЛЕНИЯ на проездной\27001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4680520" cy="3185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цинизм?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5472608" cy="30243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Цинизм — это бесстыдство, наглость, грубая откровенность; вызывающе-презрительное отношение к общепринятым нормам нравственности и морали. </a:t>
            </a:r>
          </a:p>
          <a:p>
            <a:pPr algn="ctr"/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img1.liveinternet.ru/images/attach/c/11/127/682/127682341_raspitienapitkovvobshesvenixmest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4032447" cy="2323278"/>
          </a:xfrm>
          <a:prstGeom prst="rect">
            <a:avLst/>
          </a:prstGeom>
          <a:noFill/>
        </p:spPr>
      </p:pic>
      <p:pic>
        <p:nvPicPr>
          <p:cNvPr id="22534" name="Picture 6" descr="https://rezonans-law.com/wp-content/uploads/2018/11/7d5b38907518d95b23d273b6a6e44efa-210x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340768"/>
            <a:ext cx="2997958" cy="2232248"/>
          </a:xfrm>
          <a:prstGeom prst="rect">
            <a:avLst/>
          </a:prstGeom>
          <a:noFill/>
        </p:spPr>
      </p:pic>
      <p:pic>
        <p:nvPicPr>
          <p:cNvPr id="22536" name="Picture 8" descr="https://bankiclub.ru/wp-content/uploads/2018/06/zakon-o-kurenii-v-obshhestvennyh-mestah-2018-goda-perechen-obshhestvennyh-mest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933056"/>
            <a:ext cx="324036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68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82952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скажем «НЕТ»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4680520" cy="49377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Совершению мелкого хулиганства,  загрязнение мест общего пользования и выброс коммунальных отходов в неустановленных местах</a:t>
            </a:r>
            <a:endParaRPr lang="ru-RU" sz="4400" b="1" dirty="0"/>
          </a:p>
        </p:txBody>
      </p:sp>
      <p:pic>
        <p:nvPicPr>
          <p:cNvPr id="5" name="Picture 2" descr="https://n24.ru/site/assets/files/21544/snimok_ekrana_2019-05-31_v_12_25_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4176464" cy="5024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77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скажем «НЕТ»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754760" cy="28578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Нарушению правил благоустройства территорий городов и населенных пунктов.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pp.userapi.com/c628630/v628630780/17be5/okRs3o5nY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4001977" cy="2708920"/>
          </a:xfrm>
          <a:prstGeom prst="rect">
            <a:avLst/>
          </a:prstGeom>
          <a:noFill/>
        </p:spPr>
      </p:pic>
      <p:pic>
        <p:nvPicPr>
          <p:cNvPr id="18438" name="Picture 6" descr="http://varlamov.me/2014/tver_bad/0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176464" cy="2779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09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74840" cy="6843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Жизнь каждого человека бесценна. Важнейшими правами человека являются право на жизнь и право на личную безопасность. 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Для того чтобы соблюдались эти права человека в нашем государстве действуют правоохранительные органы , служба спасения.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Но не все зависит только от этих служб. Очень многое зависит от самого человека.</a:t>
            </a:r>
          </a:p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 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– положение, при котором не угрожает опасность кому-нибудь, чему-нибудь.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 повседневной жизни каждого человека могут подстерегать различные опасности.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Все что окружает людей на улице, на работе, в школе, дома облегчает им жизнь. Но иногда, в непредвиденных случаях, это окружение может обернуться против человека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на дорогах.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Одним из основных помощников современного человека является автомобиль. Для передвижения автомобиля существуют автомобильные дороги, а пешеходы ходят по тротуару. А чтобы пешеходы и автомобили не мешали друг другу, созданы правила дорожного движения. Давайте вспомним, как вы должны вести себя если на вашем пути автомобильная дорога:</a:t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ходить по проезжей части нельзя;</a:t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переходить дорогу можно только там, где разрешено (зебра);Каждый водитель, увидев зебру, обязательно остановиться и пропустить пешеходов.</a:t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нельзя играть на дороге или рядом с ней;</a:t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переходить дорогу после выхода из транспорта можно только после того, как он отъедет, чтобы хорошо была видна дорога.</a:t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Чтобы пешеходы могли заранее видеть опасные места и лучше соблюдать правила, на дорогах и улицах установлены дорожные знаки.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84482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месячника «Безопасная школа»- воспитанники подготовили свои рисунки «Правило дорожного движения»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B007\Desktop\2020-2021\справки выпускников ЗАЯВЛЕНИЯ на проездной\IMG-20200914-WA04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1943477" cy="2475799"/>
          </a:xfrm>
          <a:prstGeom prst="rect">
            <a:avLst/>
          </a:prstGeom>
          <a:noFill/>
        </p:spPr>
      </p:pic>
      <p:pic>
        <p:nvPicPr>
          <p:cNvPr id="32771" name="Picture 3" descr="C:\Users\B007\Desktop\2020-2021\справки выпускников ЗАЯВЛЕНИЯ на проездной\IMG-20200914-WA04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1872208" cy="2376264"/>
          </a:xfrm>
          <a:prstGeom prst="rect">
            <a:avLst/>
          </a:prstGeom>
          <a:noFill/>
        </p:spPr>
      </p:pic>
      <p:pic>
        <p:nvPicPr>
          <p:cNvPr id="32772" name="Picture 4" descr="C:\Users\B007\Desktop\2020-2021\справки выпускников ЗАЯВЛЕНИЯ на проездной\IMG-20200914-WA0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3379064" cy="4317306"/>
          </a:xfrm>
          <a:prstGeom prst="rect">
            <a:avLst/>
          </a:prstGeom>
          <a:noFill/>
        </p:spPr>
      </p:pic>
      <p:pic>
        <p:nvPicPr>
          <p:cNvPr id="32773" name="Picture 5" descr="C:\Users\B007\Desktop\2020-2021\справки выпускников ЗАЯВЛЕНИЯ на проездной\IMG-20200914-WA0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365104"/>
            <a:ext cx="4176464" cy="2140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4803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себя и своих близких, спасибо за внимание!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Надо знать телефоны тех служб, которые смогут прийти вам на помощь в минуту опасности?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4838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 – пожарная служба;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 – милиция;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 – скорая помощь;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 – служба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газа.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информация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https://www.lada.kz/another_news/4800-prezident-kazahstana-melkoe-huliganstvo-eto-prestuplenie-protiv-gosudarstvennoy-sobstvennosti.html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https://tengrinews.kz/kazakhstan_news/prezident-kazahstana-melkoe-huliganstvo-prestuplenie-protiv-219715/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https://l.120-bal.ru/pravo/1013/index.html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Нулевая терпимость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4248472" cy="516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отрицательная реакция   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граждан или нежелание   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мириться  с самыми мелкими правонарушениями.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4088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4941168"/>
            <a:ext cx="2448272" cy="157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249289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90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4764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Первого Президента Республики Казахстан: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«Мелкое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хулиганство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преступление против государственной собственности».</a:t>
            </a:r>
          </a:p>
          <a:p>
            <a:endParaRPr lang="ru-RU" dirty="0"/>
          </a:p>
        </p:txBody>
      </p:sp>
      <p:pic>
        <p:nvPicPr>
          <p:cNvPr id="2050" name="Picture 2" descr="https://img.lada.kz/2012-09/1346745637_photo_64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5101580" cy="3374504"/>
          </a:xfrm>
          <a:prstGeom prst="rect">
            <a:avLst/>
          </a:prstGeom>
          <a:noFill/>
        </p:spPr>
      </p:pic>
      <p:pic>
        <p:nvPicPr>
          <p:cNvPr id="2052" name="Picture 4" descr="https://img5.eadaily.com/r650x450/o/44c/0aa594430be7cc184fb5f059681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3168352" cy="2095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Кодекс РК об Административных правонарушениях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Мелкое хулиганство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132856"/>
            <a:ext cx="8712968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1-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нецензурная брань в общественных местах, оскорбительное приставание к физическим лицам, осквернение жилых помещений, загрязнение мест общего пользования, парков, скверов, в том числе выброс коммунальных отходов в неустановленных местах, и другие подобные действия, выражающие неуважение к окружающим, нарушающие общественный порядок и спокойствие физических лиц, -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влечет штраф , либо административный арест.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2- Действия, предусмотренные частью первой настоящей статьи, совершенные повторно в течение года после наложения административного взыскания, -влекут административный арест на срок до пятнадцати суток.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5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Правонарушеие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антиобщественное деяние, причиняющее вред обществу, запрещенное законом и влекущее наказание</a:t>
            </a:r>
            <a:r>
              <a:rPr lang="ru-RU" sz="4400" dirty="0" smtClean="0"/>
              <a:t>. </a:t>
            </a:r>
          </a:p>
          <a:p>
            <a:endParaRPr lang="ru-RU" dirty="0"/>
          </a:p>
        </p:txBody>
      </p:sp>
      <p:pic>
        <p:nvPicPr>
          <p:cNvPr id="28674" name="Picture 2" descr="https://stan.kz/wp-content/uploads/2019/02/5b279bef26a27-620x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3888871" cy="2276872"/>
          </a:xfrm>
          <a:prstGeom prst="rect">
            <a:avLst/>
          </a:prstGeom>
          <a:noFill/>
        </p:spPr>
      </p:pic>
      <p:pic>
        <p:nvPicPr>
          <p:cNvPr id="28676" name="Picture 4" descr="https://ic.pics.livejournal.com/ruskom/19557183/199357/199357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05064"/>
            <a:ext cx="4211960" cy="2369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43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Грязные дворы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4026588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1"/>
            <a:ext cx="39604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https://ulybajsya.ru/wp-content/uploads/2018/03/%D1%81%D1%82%D1%8B%D0%B4%D0%BD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365104"/>
            <a:ext cx="54864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83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Переходить дорогу на красный свет??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05628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923928" cy="2597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 descr="https://astrakhan-24.ru/imagefly/w929-h690/upload/images/2016/december/14/news_14122016_171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789040"/>
            <a:ext cx="3851920" cy="2567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78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219648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скажем «НЕТ»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-курению в отдельных общественных местах.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-нахождению несовершеннолетних в развлекательных заведениях в ночное время.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22" name="Picture 2" descr="C:\Users\B007\Desktop\2020-2021\справки выпускников ЗАЯВЛЕНИЯ на проездной\prichiny-alkogolizma-podrostkov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674096" cy="2804458"/>
          </a:xfrm>
          <a:prstGeom prst="rect">
            <a:avLst/>
          </a:prstGeom>
          <a:noFill/>
        </p:spPr>
      </p:pic>
      <p:pic>
        <p:nvPicPr>
          <p:cNvPr id="30724" name="Picture 4" descr="https://detki.guru/wp-content/uploads/2016/11/podrostki-kurj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17843"/>
            <a:ext cx="4140639" cy="2484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 РК Об административных правонарушениях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Хулиганство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4024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особо дерзкое нарушение общественного порядка, выражающее явное неуважение к обществу, сопровождающееся применением насилия к гражданам либо угрозой его применения, а равно уничтожением или повреждением чужого имущества, либо совершением непристойных действий, отличающихся исключительным цинизмом, - наказывается штрафом , либо привлечением к общественным работам, либо исправительными работами, либо ограничением свободы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23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264</TotalTime>
  <Words>401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КГУ  «Специальная школа – интернат № 9» УОКО</vt:lpstr>
      <vt:lpstr>Нулевая терпимость </vt:lpstr>
      <vt:lpstr>Слова Первого Президента Республики Казахстан:  </vt:lpstr>
      <vt:lpstr>Кодекс РК об Административных правонарушениях   Мелкое хулиганство</vt:lpstr>
      <vt:lpstr>Правонарушеие </vt:lpstr>
      <vt:lpstr>Грязные дворы</vt:lpstr>
      <vt:lpstr>Переходить дорогу на красный свет??</vt:lpstr>
      <vt:lpstr>  Давайте скажем «НЕТ» -курению в отдельных общественных местах. -нахождению несовершеннолетних в развлекательных заведениях в ночное время. </vt:lpstr>
      <vt:lpstr>Кодекс РК Об административных правонарушениях   Хулиганство</vt:lpstr>
      <vt:lpstr>Что такое цинизм?</vt:lpstr>
      <vt:lpstr>Давайте скажем «НЕТ»</vt:lpstr>
      <vt:lpstr>Давайте скажем «НЕТ»</vt:lpstr>
      <vt:lpstr>ЗАПОМНИ!</vt:lpstr>
      <vt:lpstr>Безопасность на дорогах.</vt:lpstr>
      <vt:lpstr>В рамках месячника «Безопасная школа»- воспитанники подготовили свои рисунки «Правило дорожного движения»</vt:lpstr>
      <vt:lpstr>Берегите себя и своих близких, спасибо за внимание! Надо знать телефоны тех служб, которые смогут прийти вам на помощь в минуту опасности? </vt:lpstr>
      <vt:lpstr>Использованная информация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Нулевая терпимость к беспорядку и правонарушениям.</dc:title>
  <dc:creator>Customer</dc:creator>
  <cp:lastModifiedBy>Админ</cp:lastModifiedBy>
  <cp:revision>14</cp:revision>
  <dcterms:created xsi:type="dcterms:W3CDTF">2014-12-04T14:19:59Z</dcterms:created>
  <dcterms:modified xsi:type="dcterms:W3CDTF">2020-09-15T04:30:34Z</dcterms:modified>
</cp:coreProperties>
</file>