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Autofit/>
          </a:bodyPr>
          <a:lstStyle/>
          <a:p>
            <a:pPr indent="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«Урок. Подросток. Контроль»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Нужно ли контролировать подростков и 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 это лучше сделать</a:t>
            </a:r>
            <a:r>
              <a:rPr lang="ru-RU" sz="2800" dirty="0" smtClean="0"/>
              <a:t>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Педагог-психолог КГУ «СШИ№9»УОКО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Лисейкина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Е.Н.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такие подростки?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Возраст «я не маленький, но ещё и не взрослый» растянулся от 10 до 18 лет, но стал значительно сложнее не только для взрослых, но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самих подростков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42900"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Разумеется, дело не только в физиологии, но и в том, как живёт общество, как воспитывает детей семья.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Переход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тягостный для всех.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Родителям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тяжело увидеть в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подростке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взрослого. Подросший ребенок заявляет  о своей взрослости разными способами: непослушанием, открытым противостоянием. Совет родителям,  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подростковый возраст нужно просто пережить, зажмуриться и перетерпеть. Иногда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срабатывает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Чаще нет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Вот получается: прежнее не работает, новое ещё не работает.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s://sun9-12.userapi.com/c854320/v854320221/11fe65/rHIE5o9Ptz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4232"/>
            <a:ext cx="3114675" cy="207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lv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стороны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уже    </a:t>
            </a:r>
          </a:p>
          <a:p>
            <a:pPr marL="0" lv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подрос, кое-что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понимает, можно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рассчитывать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самоконтроль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побольше воли.</a:t>
            </a:r>
          </a:p>
          <a:p>
            <a:pPr marL="0" lv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стороны страшновато давать свободу, потому что мир сильно изменился в последнее время. На его опасности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всегда в состоянии адекватно реагировать. Всякие компании, социальные сети, соблазны курения и прочего. Нет в этом ничего хорошего.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7" r="14942"/>
          <a:stretch/>
        </p:blipFill>
        <p:spPr bwMode="auto">
          <a:xfrm>
            <a:off x="395536" y="21851"/>
            <a:ext cx="2175164" cy="2115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Плюсы отсутствия  контроля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Подросток быстро приобретает жизненный опыт.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накапливается самостоятельно, и это ценно.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Подросткам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экспериментировать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потому что это их игра, желание, мысли. 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Приходится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вырабатывать собственную оценку происходящего, решать, что полезно, что нет и прочее.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Сталкиваясь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разными ситуациями, подросток учится брать ответственность на себя: сам для себя учишься – один из примеров. </a:t>
            </a:r>
            <a:endParaRPr lang="ru-RU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Самостоятельность.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 меня никто не делает ничего, то хочешь - не хочешь, придётся делать самому. Если я хочу есть, а чистых тарелок нет, придётся помыть.</a:t>
            </a: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Минусы отсутствия контроля.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Опасно! Сумасшедший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потерять свое дитя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 родителей в этот момент может зашкаливать.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Проблемы со здоровьем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Первое на что решается подросток, заявляя о своем взрослении, это на эксперименты со своим телом.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разноцветные волосы в сочетании 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хаером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самая безобидная причуда.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разноцветные волосы в сочетании 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хаером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самая безобидная причуда.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Требуются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острые ощущения.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Проблемы с учёбой – обычное дело.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 не нужен».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Подросшие дети сильно переживают, в душе эмоциональные бури! На фоне отсутствия контроля ещё ниже может упасть вера в себя.</a:t>
            </a:r>
          </a:p>
          <a:p>
            <a:endParaRPr lang="ru-RU" sz="1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3" r="14233"/>
          <a:stretch/>
        </p:blipFill>
        <p:spPr bwMode="auto">
          <a:xfrm>
            <a:off x="515648" y="4869160"/>
            <a:ext cx="1440159" cy="138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88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5126182"/>
            <a:ext cx="8183880" cy="96711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знать, что </a:t>
            </a: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  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подросткам.</a:t>
            </a:r>
            <a:b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</a:t>
            </a:r>
          </a:p>
          <a:p>
            <a:pPr marL="0" lvl="0" indent="0">
              <a:buNone/>
            </a:pP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связи.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юношей и девушек должны быть друзья и время встречаться с ними.</a:t>
            </a:r>
          </a:p>
          <a:p>
            <a:pPr marL="0" lv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собственный опыт. Важен и положительный, и негативный опыт.</a:t>
            </a:r>
          </a:p>
          <a:p>
            <a:pPr marL="0" lvl="0" indent="0">
              <a:buNone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Подросткам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выяснять на что они способны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тем самым познавая себя.  Взрослым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принимать это как данность, потому что ничего с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этим стремлением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нельзя. Это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пройдёт. 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 13-14 лет не видят связи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далёкое будущее, глобальные масштабы. Создаст свою компанию, заработает кучу денег, на Марс полетит… То, что для будущего уроки нужно учить уже сейчас, воспринимается сложно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моменты и их выраженность у вашего дитяти надо учитывать, планируя соотношение свободы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контроля.</a:t>
            </a: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2239310" cy="166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055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282</TotalTime>
  <Words>447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«Урок. Подросток. Контроль» Нужно ли контролировать подростков и   как  это лучше сделать? </vt:lpstr>
      <vt:lpstr>Кто такие подростки?</vt:lpstr>
      <vt:lpstr>Презентация PowerPoint</vt:lpstr>
      <vt:lpstr>Презентация PowerPoint</vt:lpstr>
      <vt:lpstr>Контроль.</vt:lpstr>
      <vt:lpstr>Важно знать, что нужно    подросткам.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25</cp:revision>
  <dcterms:created xsi:type="dcterms:W3CDTF">2020-09-15T07:10:29Z</dcterms:created>
  <dcterms:modified xsi:type="dcterms:W3CDTF">2020-09-16T05:50:47Z</dcterms:modified>
</cp:coreProperties>
</file>