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1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05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1566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5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8870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187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596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39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2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515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470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365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032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668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278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184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12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ay2day.com/wp-content/uploads/2017/12/CHastnoe-pionersko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ay2day.com/wp-content/uploads/2017/12/CHastnoe-pionerskoe.-Ura-kanikuly.jpe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ay2day.com/wp-content/uploads/2017/12/Malenkij-Nikolya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ay2day.com/wp-content/uploads/2017/12/CHarli-i-shokoladnaya-fabrika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64320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Домашний кинотеатр.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Фильмы для семейного просмотра.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214950"/>
            <a:ext cx="6400800" cy="1281106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КГУ «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СШИ № 9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традиции рада предложить Вам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афишу кинотеатр выходного дня!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Несколько фильмов, которые объединят у экранов телевизоров всю семью, тем более, что погода за окном далеко не летняя. 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 почему бы не наполнить кружки чаем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и не провести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вечер в теплом семейном кругу за просмотром , предлагаемых нами кинолент.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0648"/>
            <a:ext cx="8572528" cy="208279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Добрая история о двух друзьях, в чью жизнь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неожиданно меняет простой бездомный пёс, пришедший на помощь им.  Но, конечно не всё так просто… На что пойдут подростки, чтобы спасти своего нового преданного друга?  И как они смогут сдержать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 ЧЕСТНОЕ СЛОВО»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Частное пионерское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2714620"/>
            <a:ext cx="6572296" cy="3643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357166"/>
            <a:ext cx="8572528" cy="31432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Чего только не готовит двум, уже знакомым нам,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друзьям лето в пионерском лагере. Это и главные роли в театре, и испытание настоящей дружбы на прочность, и конечно, первое чувство.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всё вместе это - «</a:t>
            </a:r>
            <a:r>
              <a:rPr lang="ru-RU" sz="2800" b="1" dirty="0" smtClean="0"/>
              <a:t>Честное </a:t>
            </a:r>
            <a:r>
              <a:rPr lang="ru-RU" sz="2800" b="1" dirty="0" smtClean="0"/>
              <a:t>пионерское. Ура, каникулы!!!»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Частное пионерское. Ура, каникулы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26" y="2643182"/>
            <a:ext cx="5697979" cy="377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285728"/>
            <a:ext cx="7929617" cy="4572032"/>
          </a:xfrm>
        </p:spPr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Возможно, переживания мальчика Николя покажутся Вам взрослым смешными. Фильм позволяет понять, что может чувствовать ребенок в тот момент, когда в семье появляется второй малыш.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«Маленький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Николя»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Маленький Никол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428992" y="2857496"/>
            <a:ext cx="5373511" cy="377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86807" cy="335758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Фильм 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Чарли и шоколадная фабрика»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затрагивает очень взрослые вопросы. Это и семейные ценности, и системы воспитания и их последствия, и к чему может привести затянувшийся конфликт детей и родителей. Хотя… это только сказка. Красивая, фантастически яркая, полная неожиданных поворотов в сюжете!</a:t>
            </a:r>
            <a:endParaRPr lang="ru-RU" dirty="0"/>
          </a:p>
        </p:txBody>
      </p:sp>
      <p:pic>
        <p:nvPicPr>
          <p:cNvPr id="6" name="Содержимое 5" descr="Чарли и шоколадная фабрика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3562350"/>
            <a:ext cx="6591300" cy="32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970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Приятного просмотра!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</TotalTime>
  <Words>130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Домашний кинотеатр.  Фильмы для семейного просмотра.</vt:lpstr>
      <vt:lpstr>Слайд 2</vt:lpstr>
      <vt:lpstr>                        Добрая история о двух друзьях, в чью жизнь              неожиданно меняет простой бездомный пёс, пришедший на помощь им.  Но, конечно не всё так просто… На что пойдут подростки, чтобы спасти своего нового преданного друга?  И как они смогут сдержать « ЧЕСТНОЕ СЛОВО» </vt:lpstr>
      <vt:lpstr>       Чего только не готовит двум, уже знакомым нам,         друзьям лето в пионерском лагере. Это и главные роли в театре, и испытание настоящей дружбы на прочность, и конечно, первое чувство.  А всё вместе это - «Честное пионерское. Ура, каникулы!!!» </vt:lpstr>
      <vt:lpstr>   Возможно, переживания мальчика Николя покажутся Вам взрослым смешными. Фильм позволяет понять, что может чувствовать ребенок в тот момент, когда в семье появляется второй малыш. «Маленький  Николя»</vt:lpstr>
      <vt:lpstr>            Фильм «Чарли и шоколадная фабрика»           затрагивает очень взрослые вопросы. Это и семейные ценности, и системы воспитания и их последствия, и к чему может привести затянувшийся конфликт детей и родителей. Хотя… это только сказка. Красивая, фантастически яркая, полная неожиданных поворотов в сюжете!</vt:lpstr>
      <vt:lpstr>Приятного просмотра!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Домашний кинотеатр.  Фильмы для семейного просмотра.</dc:title>
  <dc:creator>Админ</dc:creator>
  <cp:lastModifiedBy>Админ</cp:lastModifiedBy>
  <cp:revision>18</cp:revision>
  <dcterms:created xsi:type="dcterms:W3CDTF">2020-04-09T11:17:45Z</dcterms:created>
  <dcterms:modified xsi:type="dcterms:W3CDTF">2020-10-09T03:41:19Z</dcterms:modified>
</cp:coreProperties>
</file>