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56" r:id="rId2"/>
    <p:sldId id="257" r:id="rId3"/>
    <p:sldId id="258" r:id="rId4"/>
    <p:sldId id="266" r:id="rId5"/>
    <p:sldId id="259" r:id="rId6"/>
    <p:sldId id="264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3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1ADCB-4AD7-4722-8FFD-80ADA1E4878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A90BA-B988-4183-BDC5-7F511533E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39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714356"/>
            <a:ext cx="7484368" cy="28575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Единое  дистанционное  родительское </a:t>
            </a:r>
            <a:r>
              <a:rPr lang="ru-RU" sz="2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собрание </a:t>
            </a:r>
            <a:r>
              <a:rPr lang="ru-RU" sz="2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 КГУ СШИ №9 </a:t>
            </a:r>
            <a:br>
              <a:rPr lang="ru-RU" sz="2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 ______ классе с целью предупреждения распространения </a:t>
            </a:r>
            <a:r>
              <a:rPr lang="ru-RU" sz="27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коронавирусной</a:t>
            </a:r>
            <a:r>
              <a:rPr lang="ru-RU" sz="2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инфекции в период пандемии 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797152"/>
            <a:ext cx="7531928" cy="144016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chemeClr val="accent5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</a:p>
          <a:p>
            <a:pPr algn="r"/>
            <a:endParaRPr lang="ru-RU" sz="4000" b="1" dirty="0" smtClean="0">
              <a:solidFill>
                <a:schemeClr val="accent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425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96208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Тема : «Как будет организовано дистанционное обучение в нашей школе»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Задачи урока: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endParaRPr lang="ru-RU" sz="2800" dirty="0">
              <a:solidFill>
                <a:schemeClr val="tx2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00100" y="3068960"/>
            <a:ext cx="2357454" cy="27174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Особенности организации дистанционного  обучения в школе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07904" y="3068960"/>
            <a:ext cx="2520280" cy="27174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Разнообразные практические и теоретические знания и умения, которые могут понадобиться  родителям в процессе обучения детей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72264" y="3068960"/>
            <a:ext cx="2214578" cy="26460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Методические рекомендации по организации учебного процесса на основе дистанционных образовательных технологий</a:t>
            </a:r>
            <a:endParaRPr lang="ru-RU" dirty="0">
              <a:solidFill>
                <a:schemeClr val="tx2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3143240" y="2000240"/>
            <a:ext cx="1656184" cy="504056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786314" y="2000240"/>
            <a:ext cx="0" cy="504056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786314" y="2000240"/>
            <a:ext cx="1872208" cy="576064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2357422" y="2636912"/>
            <a:ext cx="500066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                 Разъяснить  родителям обучающихся</a:t>
            </a:r>
            <a:endParaRPr lang="ru-RU" sz="1400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26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Структура родительского собрания</a:t>
            </a:r>
            <a:endParaRPr lang="ru-RU" sz="40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 smtClean="0"/>
              <a:t>                       </a:t>
            </a:r>
            <a:endParaRPr lang="ru-RU" dirty="0" smtClean="0"/>
          </a:p>
        </p:txBody>
      </p:sp>
      <p:sp>
        <p:nvSpPr>
          <p:cNvPr id="14" name="Овал 13"/>
          <p:cNvSpPr/>
          <p:nvPr/>
        </p:nvSpPr>
        <p:spPr>
          <a:xfrm>
            <a:off x="2285984" y="3643314"/>
            <a:ext cx="5929354" cy="18573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Основная часть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 минут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3071802" y="2000240"/>
            <a:ext cx="4429156" cy="128588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Вступительная часть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 минуты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148064" y="1628800"/>
            <a:ext cx="360040" cy="371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148064" y="3286124"/>
            <a:ext cx="36004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657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58120" cy="237626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1. Телеуроки, после просмотра обратная связь с    обучающимися.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2. Уроки с использованием интернет платформы            «</a:t>
            </a:r>
            <a:r>
              <a:rPr lang="ru-RU" sz="2400" b="1" dirty="0" err="1" smtClean="0">
                <a:effectLst/>
                <a:latin typeface="Times New Roman" pitchFamily="18" charset="0"/>
                <a:cs typeface="Times New Roman" pitchFamily="18" charset="0"/>
              </a:rPr>
              <a:t>Классрум</a:t>
            </a: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400" b="1" dirty="0" err="1" smtClean="0">
                <a:effectLst/>
                <a:latin typeface="Times New Roman" pitchFamily="18" charset="0"/>
                <a:cs typeface="Times New Roman" pitchFamily="18" charset="0"/>
              </a:rPr>
              <a:t>Ватсап</a:t>
            </a: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, электронной почты.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24744"/>
            <a:ext cx="74168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2214554"/>
            <a:ext cx="7920880" cy="3928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3. Уроки на основе индивидуального плана для каждого ученика (подвоз конспекта урока на дом, если нет интернета).</a:t>
            </a: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4. Для детей, обучающихся в условиях подвоза из других населённых пунктов, индивидуальные планы разрабатываются на неделю и отправляются им через </a:t>
            </a:r>
            <a:r>
              <a:rPr lang="ru-RU" sz="2400" b="1" dirty="0" err="1" smtClean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Казпочту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бесплатно. В том же режиме учитель получает выполненное задание от обучающихся в случае отсутствия доступности др. видов связи.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3200" b="1" dirty="0" smtClean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Для реализации дистанционного обучения рекомендуется:</a:t>
            </a:r>
            <a:endParaRPr lang="ru-RU" sz="3200" b="1" dirty="0">
              <a:effectLst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279796" cy="4800600"/>
          </a:xfrm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 marL="1764792" lvl="8" indent="0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отслеживать дисциплину и        мотивацию обучения</a:t>
            </a:r>
          </a:p>
          <a:p>
            <a:pPr marL="1764792" lvl="8" indent="0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своевременное подключение     ребёнка к интернет ресурсу</a:t>
            </a:r>
          </a:p>
          <a:p>
            <a:pPr marL="1764792" lvl="8" indent="0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самостоятельное изучение учебных материалов</a:t>
            </a:r>
          </a:p>
          <a:p>
            <a:pPr marL="1764792" lvl="8" indent="0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организовать место учебы</a:t>
            </a:r>
          </a:p>
          <a:p>
            <a:pPr marL="1764792" lvl="8" indent="0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 задерживать выполнение заданий и отправку учителю</a:t>
            </a:r>
          </a:p>
          <a:p>
            <a:pPr marL="1764792" lvl="8" indent="0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Рабочий стол должен находиться     не далеко от освещения.</a:t>
            </a:r>
          </a:p>
          <a:p>
            <a:pPr marL="1764792" lvl="8" indent="0">
              <a:buFont typeface="Wingdings" pitchFamily="2" charset="2"/>
              <a:buChar char="§"/>
            </a:pPr>
            <a:endParaRPr lang="ru-RU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64792" lvl="8" indent="0">
              <a:buFont typeface="Wingdings" pitchFamily="2" charset="2"/>
              <a:buChar char="§"/>
            </a:pPr>
            <a:endParaRPr lang="ru-RU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305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Успех обучения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573016"/>
            <a:ext cx="7890080" cy="2675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923928" y="1785926"/>
            <a:ext cx="1512168" cy="150019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обучающийся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156176" y="2132856"/>
            <a:ext cx="1701972" cy="165333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родитель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500166" y="2214554"/>
            <a:ext cx="1631674" cy="164307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учитель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3000364" y="2428867"/>
            <a:ext cx="928694" cy="357191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6"/>
          </p:cNvCxnSpPr>
          <p:nvPr/>
        </p:nvCxnSpPr>
        <p:spPr>
          <a:xfrm>
            <a:off x="5436096" y="2536025"/>
            <a:ext cx="785248" cy="107157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6"/>
          </p:cNvCxnSpPr>
          <p:nvPr/>
        </p:nvCxnSpPr>
        <p:spPr>
          <a:xfrm flipV="1">
            <a:off x="3131840" y="2420891"/>
            <a:ext cx="792088" cy="61520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2"/>
          </p:cNvCxnSpPr>
          <p:nvPr/>
        </p:nvCxnSpPr>
        <p:spPr>
          <a:xfrm rot="10800000">
            <a:off x="5364088" y="2492899"/>
            <a:ext cx="792088" cy="466625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5902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3946768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806</TotalTime>
  <Words>190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                     Единое  дистанционное  родительское собрание в КГУ СШИ №9  в ______ классе с целью предупреждения распространения коронавирусной инфекции в период пандемии   </vt:lpstr>
      <vt:lpstr>         Тема : «Как будет организовано дистанционное обучение в нашей школе»  Задачи урока:     </vt:lpstr>
      <vt:lpstr> Структура родительского собрания</vt:lpstr>
      <vt:lpstr>1. Телеуроки, после просмотра обратная связь с    обучающимися.  2. Уроки с использованием интернет платформы            «Классрум», Ватсап, электронной почты. </vt:lpstr>
      <vt:lpstr> Для реализации дистанционного обучения рекомендуется:</vt:lpstr>
      <vt:lpstr> Успех обучения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 Предмет Класс</dc:title>
  <dc:creator>Dom</dc:creator>
  <cp:lastModifiedBy>Админ</cp:lastModifiedBy>
  <cp:revision>110</cp:revision>
  <dcterms:created xsi:type="dcterms:W3CDTF">2017-06-07T19:53:18Z</dcterms:created>
  <dcterms:modified xsi:type="dcterms:W3CDTF">2021-03-27T11:46:28Z</dcterms:modified>
</cp:coreProperties>
</file>