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6" r:id="rId4"/>
    <p:sldId id="265" r:id="rId5"/>
    <p:sldId id="267" r:id="rId6"/>
    <p:sldId id="268" r:id="rId7"/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710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4.wav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5.wav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7.wav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КГУ «СШИ №9» УОКО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 – психологическая служба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Школа для родителей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«Шаг на встречу»</a:t>
            </a:r>
          </a:p>
          <a:p>
            <a:pPr algn="ctr">
              <a:buNone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96136" y="3933056"/>
            <a:ext cx="31683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сихолог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Лисейкина Елена Николаевна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оциальный педагог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Кагарманова Ильвира Римовна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Дата выпуска: апрель 2020г.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http://bri-dge.ru/thumb/2/ILwCLotWmjxF3k32rjKOgQ/r/d/B__St__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068960"/>
            <a:ext cx="3960440" cy="3195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~PP1936.WAV">
            <a:hlinkClick r:id="" action="ppaction://media"/>
          </p:cNvPr>
          <p:cNvPicPr>
            <a:picLocks noRot="1" noChangeAspect="1"/>
          </p:cNvPicPr>
          <p:nvPr>
            <a:wavAudioFile r:embed="rId1" name="~PP1936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11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Давайте снижать градус требований и градус переживаний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14488"/>
            <a:ext cx="9144000" cy="4525963"/>
          </a:xfrm>
        </p:spPr>
        <p:txBody>
          <a:bodyPr>
            <a:normAutofit fontScale="70000" lnSpcReduction="20000"/>
          </a:bodyPr>
          <a:lstStyle/>
          <a:p>
            <a:pPr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                                Согласна, что трудно </a:t>
            </a:r>
          </a:p>
          <a:p>
            <a:pPr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                            спокойно принять </a:t>
            </a:r>
          </a:p>
          <a:p>
            <a:pPr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                            факт, что будут трудности </a:t>
            </a:r>
          </a:p>
          <a:p>
            <a:pPr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                            в учебе. Кто-то что-то </a:t>
            </a:r>
          </a:p>
          <a:p>
            <a:pPr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                            пропустит, кто-то что-то </a:t>
            </a:r>
          </a:p>
          <a:p>
            <a:pPr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                            не поймёт, кто-то что-то </a:t>
            </a:r>
          </a:p>
          <a:p>
            <a:pPr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                            не сделает, какие-то темы окажутся неясными. Это нормально, это естественно, в сложившейся ситуации не может быть иначе. </a:t>
            </a:r>
            <a:endParaRPr lang="ru-RU" dirty="0"/>
          </a:p>
        </p:txBody>
      </p:sp>
      <p:pic>
        <p:nvPicPr>
          <p:cNvPr id="3074" name="Picture 2" descr="D:\Desktop\удаленный псих\школа для родителей\8251.jpg"/>
          <p:cNvPicPr>
            <a:picLocks noChangeAspect="1" noChangeArrowheads="1"/>
          </p:cNvPicPr>
          <p:nvPr/>
        </p:nvPicPr>
        <p:blipFill>
          <a:blip r:embed="rId3" cstate="print"/>
          <a:srcRect l="4297"/>
          <a:stretch>
            <a:fillRect/>
          </a:stretch>
        </p:blipFill>
        <p:spPr bwMode="auto">
          <a:xfrm>
            <a:off x="0" y="1428736"/>
            <a:ext cx="4149268" cy="3143272"/>
          </a:xfrm>
          <a:prstGeom prst="rect">
            <a:avLst/>
          </a:prstGeom>
          <a:noFill/>
        </p:spPr>
      </p:pic>
      <p:pic>
        <p:nvPicPr>
          <p:cNvPr id="6" name="~PP339.WAV">
            <a:hlinkClick r:id="" action="ppaction://media"/>
          </p:cNvPr>
          <p:cNvPicPr>
            <a:picLocks noRot="1" noChangeAspect="1"/>
          </p:cNvPicPr>
          <p:nvPr>
            <a:wavAudioFile r:embed="rId1" name="~PP339.WAV"/>
          </p:nvPr>
        </p:nvPicPr>
        <p:blipFill>
          <a:blip r:embed="rId4" cstate="print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66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Давайте без фанатизма!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401080" cy="5143536"/>
          </a:xfrm>
        </p:spPr>
        <p:txBody>
          <a:bodyPr>
            <a:normAutofit lnSpcReduction="10000"/>
          </a:bodyPr>
          <a:lstStyle/>
          <a:p>
            <a:pPr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надо требовать, чтобы дети делали абсолютно всё любой ценой.  Ничего страшного,  это не конец света. 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Речь идёт 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практически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двух месяцах,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ещё будет время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всё наверстать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повторить.</a:t>
            </a:r>
          </a:p>
          <a:p>
            <a:endParaRPr lang="ru-RU" dirty="0"/>
          </a:p>
        </p:txBody>
      </p:sp>
      <p:pic>
        <p:nvPicPr>
          <p:cNvPr id="4099" name="Picture 3" descr="D:\Desktop\удаленный псих\школа для родителей\images.jpg"/>
          <p:cNvPicPr>
            <a:picLocks noChangeAspect="1" noChangeArrowheads="1"/>
          </p:cNvPicPr>
          <p:nvPr/>
        </p:nvPicPr>
        <p:blipFill>
          <a:blip r:embed="rId3" cstate="print"/>
          <a:srcRect l="7258" r="5645"/>
          <a:stretch>
            <a:fillRect/>
          </a:stretch>
        </p:blipFill>
        <p:spPr bwMode="auto">
          <a:xfrm>
            <a:off x="4071934" y="3500438"/>
            <a:ext cx="4938443" cy="2981335"/>
          </a:xfrm>
          <a:prstGeom prst="rect">
            <a:avLst/>
          </a:prstGeom>
          <a:noFill/>
        </p:spPr>
      </p:pic>
      <p:pic>
        <p:nvPicPr>
          <p:cNvPr id="6" name="~PP4077.WAV">
            <a:hlinkClick r:id="" action="ppaction://media"/>
          </p:cNvPr>
          <p:cNvPicPr>
            <a:picLocks noRot="1" noChangeAspect="1"/>
          </p:cNvPicPr>
          <p:nvPr>
            <a:wavAudioFile r:embed="rId1" name="~PP4077.WAV"/>
          </p:nvPr>
        </p:nvPicPr>
        <p:blipFill>
          <a:blip r:embed="rId4" cstate="print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80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3186122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Как бы мы ни старались, неминуемо будут эпизоды раздражения друг на друга. Замкнутое пространство само по себе поднимает уровень стресса и агрессивных эмоций. Поэтому очень хорошо в конце дня  эмоционально поддержать друг друга.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AutoShape 2" descr="Конспект открытого урока по окружающему миру &quot;Наша дружная семья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D:\Desktop\удаленный псих\школа для родителей\lapsiperhe.jpg"/>
          <p:cNvPicPr>
            <a:picLocks noChangeAspect="1" noChangeArrowheads="1"/>
          </p:cNvPicPr>
          <p:nvPr/>
        </p:nvPicPr>
        <p:blipFill>
          <a:blip r:embed="rId3" cstate="print"/>
          <a:srcRect l="5056" t="3775" r="3932" b="7508"/>
          <a:stretch>
            <a:fillRect/>
          </a:stretch>
        </p:blipFill>
        <p:spPr bwMode="auto">
          <a:xfrm>
            <a:off x="2071670" y="3307952"/>
            <a:ext cx="5000660" cy="3264320"/>
          </a:xfrm>
          <a:prstGeom prst="rect">
            <a:avLst/>
          </a:prstGeom>
          <a:noFill/>
        </p:spPr>
      </p:pic>
      <p:pic>
        <p:nvPicPr>
          <p:cNvPr id="7" name="~PP287.WAV">
            <a:hlinkClick r:id="" action="ppaction://media"/>
          </p:cNvPr>
          <p:cNvPicPr>
            <a:picLocks noRot="1" noChangeAspect="1"/>
          </p:cNvPicPr>
          <p:nvPr>
            <a:wavAudioFile r:embed="rId1" name="~PP287.WAV"/>
          </p:nvPr>
        </p:nvPicPr>
        <p:blipFill>
          <a:blip r:embed="rId4" cstate="print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46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6215106" cy="6072229"/>
          </a:xfrm>
        </p:spPr>
        <p:txBody>
          <a:bodyPr>
            <a:normAutofit fontScale="92500" lnSpcReduction="20000"/>
          </a:bodyPr>
          <a:lstStyle/>
          <a:p>
            <a:pPr indent="342900" algn="just">
              <a:spcBef>
                <a:spcPts val="0"/>
              </a:spcBef>
              <a:buNone/>
            </a:pP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«Я сегодня молодец, потому что…»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 Первый раз в жизни сделал омлет, вовремя отправил сочинение, убрался на своём столе, впервые присел 30 раз подряд — что угодно! Уметь замечать хорошее очень важно.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Говорить друг другу спасибо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 «Я сегодня хочу сказать спасибо …., потому что мне было очень приятно, когда ты сказал /сделал/ посмотрел/ улыбнулся и так далее».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И добавить: </a:t>
            </a: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«Когда это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 всё закончится,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 в первую очередь я хочу…».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D:\Desktop\удаленный псих\школа для родителей\5.jpg"/>
          <p:cNvPicPr>
            <a:picLocks noChangeAspect="1" noChangeArrowheads="1"/>
          </p:cNvPicPr>
          <p:nvPr/>
        </p:nvPicPr>
        <p:blipFill>
          <a:blip r:embed="rId3" cstate="print"/>
          <a:srcRect l="9766" r="17968"/>
          <a:stretch>
            <a:fillRect/>
          </a:stretch>
        </p:blipFill>
        <p:spPr bwMode="auto">
          <a:xfrm>
            <a:off x="6500794" y="571480"/>
            <a:ext cx="2643206" cy="5667375"/>
          </a:xfrm>
          <a:prstGeom prst="rect">
            <a:avLst/>
          </a:prstGeom>
          <a:noFill/>
        </p:spPr>
      </p:pic>
      <p:pic>
        <p:nvPicPr>
          <p:cNvPr id="6" name="~PP3084.WAV">
            <a:hlinkClick r:id="" action="ppaction://media"/>
          </p:cNvPr>
          <p:cNvPicPr>
            <a:picLocks noRot="1" noChangeAspect="1"/>
          </p:cNvPicPr>
          <p:nvPr>
            <a:wavAudioFile r:embed="rId1" name="~PP3084.WAV"/>
          </p:nvPr>
        </p:nvPicPr>
        <p:blipFill>
          <a:blip r:embed="rId4" cstate="print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18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Первые симптомы коронавируса у человека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229200"/>
            <a:ext cx="302433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00223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Рекомендации для родителей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Соблюдайте меры предосторожности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Находитесь дома, не отпускайте детей на улицу одних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851920" y="2502475"/>
            <a:ext cx="4896544" cy="9233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Самое ценное, что у нас есть – это жизнь. «Жизнь и здоровье — это особая ценность,  никто не имеет право посягать на нее».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779912" y="3416513"/>
            <a:ext cx="504056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Забота 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здоровье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ребёнка и взрослого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человека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стала занимать во всём мире приоритетные позиции.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Родители обязаны соблюдать основы физического, нравственного и интеллектуального развития личности ребёнка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Изображение Человека Держащего Глобус Защитной Маске Рядом Остановкой Распространения Вируса — стоковое фото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348880"/>
            <a:ext cx="324036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~PP3137.WAV">
            <a:hlinkClick r:id="" action="ppaction://media"/>
          </p:cNvPr>
          <p:cNvPicPr>
            <a:picLocks noRot="1" noChangeAspect="1"/>
          </p:cNvPicPr>
          <p:nvPr>
            <a:wavAudioFile r:embed="rId1" name="~PP3137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33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 l="13001" r="12838"/>
          <a:stretch>
            <a:fillRect/>
          </a:stretch>
        </p:blipFill>
        <p:spPr bwMode="auto">
          <a:xfrm>
            <a:off x="0" y="0"/>
            <a:ext cx="8676456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~PP2451.WAV">
            <a:hlinkClick r:id="" action="ppaction://media"/>
          </p:cNvPr>
          <p:cNvPicPr>
            <a:picLocks noRot="1" noChangeAspect="1"/>
          </p:cNvPicPr>
          <p:nvPr>
            <a:wavAudioFile r:embed="rId1" name="~PP2451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  <p:pic>
        <p:nvPicPr>
          <p:cNvPr id="6" name="Picture 15" descr="https://klinikanz.ru/wp-content/uploads/2019/03/2019-03-04_1758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5445224"/>
            <a:ext cx="2391696" cy="1080120"/>
          </a:xfrm>
          <a:prstGeom prst="rect">
            <a:avLst/>
          </a:prstGeom>
          <a:noFill/>
        </p:spPr>
      </p:pic>
    </p:spTree>
  </p:cSld>
  <p:clrMapOvr>
    <a:masterClrMapping/>
  </p:clrMapOvr>
  <p:transition advTm="234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pPr fontAlgn="base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Права и обязанности родителей по воспитанию и образованию ребенка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340768"/>
            <a:ext cx="5904656" cy="2952328"/>
          </a:xfrm>
        </p:spPr>
        <p:txBody>
          <a:bodyPr>
            <a:normAutofit fontScale="40000" lnSpcReduction="20000"/>
          </a:bodyPr>
          <a:lstStyle/>
          <a:p>
            <a:pPr fontAlgn="base">
              <a:buNone/>
            </a:pPr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fontAlgn="base">
              <a:buNone/>
            </a:pPr>
            <a:r>
              <a:rPr lang="ru-RU" sz="5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         Родители </a:t>
            </a:r>
            <a:r>
              <a:rPr lang="ru-RU" sz="5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обязаны заботиться о здоровье своего ребенка, воспитывать его,  обеспечить получение им обязательного среднего образования.</a:t>
            </a:r>
          </a:p>
          <a:p>
            <a:pPr algn="just" fontAlgn="base">
              <a:buNone/>
            </a:pPr>
            <a:r>
              <a:rPr lang="ru-RU" sz="5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 Родители, несут ответственность за обеспечение необходимых условий жизни для его физического, психического, нравственного и духовного развития.</a:t>
            </a:r>
          </a:p>
          <a:p>
            <a:pPr fontAlgn="base">
              <a:buNone/>
            </a:pPr>
            <a:r>
              <a:rPr lang="ru-RU" sz="5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endParaRPr lang="ru-RU" sz="5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cdn.f.kz/prod/441/440682_5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700808"/>
            <a:ext cx="1793358" cy="2304256"/>
          </a:xfrm>
          <a:prstGeom prst="rect">
            <a:avLst/>
          </a:prstGeom>
          <a:noFill/>
        </p:spPr>
      </p:pic>
      <p:pic>
        <p:nvPicPr>
          <p:cNvPr id="11268" name="Picture 4" descr="Ницца родителей, помогая их детей для домашних заданий — стоковое фо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581128"/>
            <a:ext cx="2448272" cy="1824416"/>
          </a:xfrm>
          <a:prstGeom prst="rect">
            <a:avLst/>
          </a:prstGeom>
          <a:noFill/>
        </p:spPr>
      </p:pic>
      <p:pic>
        <p:nvPicPr>
          <p:cNvPr id="11270" name="Picture 6" descr="http://101ya.ru/wp-content/uploads/2016/10/%D0%A1%D1%87%D0%B0%D1%81%D1%82%D1%8C%D0%B5-%D0%B8-%D0%BD%D1%83%D0%B6%D0%BD%D0%BE%D1%81%D1%82%D1%8C-%D0%B2-%D1%81%D0%B5%D0%BC%D1%8C%D0%B5-e15512204498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3789039"/>
            <a:ext cx="2549681" cy="1700637"/>
          </a:xfrm>
          <a:prstGeom prst="rect">
            <a:avLst/>
          </a:prstGeom>
          <a:noFill/>
        </p:spPr>
      </p:pic>
      <p:pic>
        <p:nvPicPr>
          <p:cNvPr id="11272" name="Picture 8" descr="http://edu21.cap.ru/home/3714/ikonki/dlya-va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4005064"/>
            <a:ext cx="3203848" cy="2399757"/>
          </a:xfrm>
          <a:prstGeom prst="rect">
            <a:avLst/>
          </a:prstGeom>
          <a:noFill/>
        </p:spPr>
      </p:pic>
      <p:pic>
        <p:nvPicPr>
          <p:cNvPr id="17" name="~PP1535.WAV">
            <a:hlinkClick r:id="" action="ppaction://media"/>
          </p:cNvPr>
          <p:cNvPicPr>
            <a:picLocks noRot="1" noChangeAspect="1"/>
          </p:cNvPicPr>
          <p:nvPr>
            <a:wavAudioFile r:embed="rId1" name="~PP1535.WAV"/>
          </p:nvPr>
        </p:nvPicPr>
        <p:blipFill>
          <a:blip r:embed="rId7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99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200800" cy="92211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Ответственность родителей 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052736"/>
            <a:ext cx="5760640" cy="3384376"/>
          </a:xfrm>
        </p:spPr>
        <p:txBody>
          <a:bodyPr>
            <a:normAutofit fontScale="85000" lnSpcReduction="20000"/>
          </a:bodyPr>
          <a:lstStyle/>
          <a:p>
            <a:pPr fontAlgn="base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fontAlgn="base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Неисполнение родителями или другими законными представителями обязанностей по воспитанию и образованию, защите прав и  интересов несовершеннолетних детей, а также по уходу за ними и содержанию –  влечет наказание.  </a:t>
            </a:r>
          </a:p>
          <a:p>
            <a:pPr fontAlgn="base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 </a:t>
            </a:r>
          </a:p>
        </p:txBody>
      </p:sp>
      <p:pic>
        <p:nvPicPr>
          <p:cNvPr id="10242" name="Picture 2" descr="http://lsp.kz/upload/iblock/a35/a35fb7e973cd2c957309808a66f65d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980728"/>
            <a:ext cx="1944216" cy="2700300"/>
          </a:xfrm>
          <a:prstGeom prst="rect">
            <a:avLst/>
          </a:prstGeom>
          <a:noFill/>
        </p:spPr>
      </p:pic>
      <p:pic>
        <p:nvPicPr>
          <p:cNvPr id="10244" name="Picture 4" descr="http://mbukkdk.ru/uploadedFiles/newsimages/big/0-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509120"/>
            <a:ext cx="3168352" cy="1906611"/>
          </a:xfrm>
          <a:prstGeom prst="rect">
            <a:avLst/>
          </a:prstGeom>
          <a:noFill/>
        </p:spPr>
      </p:pic>
      <p:pic>
        <p:nvPicPr>
          <p:cNvPr id="10246" name="Picture 6" descr="http://img0.liveinternet.ru/images/attach/c/11/115/737/115737630_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4077072"/>
            <a:ext cx="2637948" cy="2016224"/>
          </a:xfrm>
          <a:prstGeom prst="rect">
            <a:avLst/>
          </a:prstGeom>
          <a:noFill/>
        </p:spPr>
      </p:pic>
      <p:pic>
        <p:nvPicPr>
          <p:cNvPr id="10248" name="Picture 8" descr="http://static8.depositphotos.com/1192060/1050/i/450/depositphotos_10503247-stock-photo-young-girl-trying-to-bloc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3861048"/>
            <a:ext cx="2555776" cy="1944216"/>
          </a:xfrm>
          <a:prstGeom prst="rect">
            <a:avLst/>
          </a:prstGeom>
          <a:noFill/>
        </p:spPr>
      </p:pic>
      <p:pic>
        <p:nvPicPr>
          <p:cNvPr id="15" name="~PP225.WAV">
            <a:hlinkClick r:id="" action="ppaction://media"/>
          </p:cNvPr>
          <p:cNvPicPr>
            <a:picLocks noRot="1" noChangeAspect="1"/>
          </p:cNvPicPr>
          <p:nvPr>
            <a:wavAudioFile r:embed="rId1" name="~PP225.WAV"/>
          </p:nvPr>
        </p:nvPicPr>
        <p:blipFill>
          <a:blip r:embed="rId7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28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296144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Родители 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 дистанционном образовании  на период пандемии коронавирусной инфекции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6192688" cy="331236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Создают своему ребенку  условия для обучения;</a:t>
            </a:r>
          </a:p>
          <a:p>
            <a:pPr lvl="0" algn="just"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-осуществляют контроль за своим ребенком, и выполнением самостоятельных заданий;</a:t>
            </a:r>
          </a:p>
          <a:p>
            <a:pPr lvl="0" algn="just"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-родители поддерживают связь с классным руководителем ,  учителями-предметниками, школьным психологом  и социальным педагогом.</a:t>
            </a:r>
          </a:p>
          <a:p>
            <a:endParaRPr lang="ru-RU" dirty="0"/>
          </a:p>
        </p:txBody>
      </p:sp>
      <p:pic>
        <p:nvPicPr>
          <p:cNvPr id="9220" name="Picture 4" descr="Компьютер сова — стоковое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052736"/>
            <a:ext cx="1656184" cy="1521812"/>
          </a:xfrm>
          <a:prstGeom prst="rect">
            <a:avLst/>
          </a:prstGeom>
          <a:noFill/>
        </p:spPr>
      </p:pic>
      <p:pic>
        <p:nvPicPr>
          <p:cNvPr id="9222" name="Picture 6" descr="http://images.aif.ru/019/571/80f7be6de64d8922337a457d578d413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149080"/>
            <a:ext cx="2520280" cy="1656184"/>
          </a:xfrm>
          <a:prstGeom prst="rect">
            <a:avLst/>
          </a:prstGeom>
          <a:noFill/>
        </p:spPr>
      </p:pic>
      <p:pic>
        <p:nvPicPr>
          <p:cNvPr id="9224" name="Picture 8" descr="http://s14.stc.all.kpcdn.net/share/i/12/11308506/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2492896"/>
            <a:ext cx="2448272" cy="1628781"/>
          </a:xfrm>
          <a:prstGeom prst="rect">
            <a:avLst/>
          </a:prstGeom>
          <a:noFill/>
        </p:spPr>
      </p:pic>
      <p:pic>
        <p:nvPicPr>
          <p:cNvPr id="9226" name="Picture 10" descr="https://rostovgazeta.ru/attachments/fd49853ffa468b1f20753e18d949a83bef38deb4/store/crop/0/64/800/449/d2d89aa5f899e39dfe64c96460f853ce00e24ca5547e75dbcf4111ca0164/d2d89aa5f899e39dfe64c96460f853ce00e24ca5547e75dbcf4111ca016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4149080"/>
            <a:ext cx="3024336" cy="1611449"/>
          </a:xfrm>
          <a:prstGeom prst="rect">
            <a:avLst/>
          </a:prstGeom>
          <a:noFill/>
        </p:spPr>
      </p:pic>
      <p:pic>
        <p:nvPicPr>
          <p:cNvPr id="9229" name="Picture 13" descr="https://www.voxpopuli.kz/userfiles/posts/1115/b54f12be75164f600b16c07cbbb201d2_me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4221088"/>
            <a:ext cx="2880320" cy="1488166"/>
          </a:xfrm>
          <a:prstGeom prst="rect">
            <a:avLst/>
          </a:prstGeom>
          <a:noFill/>
        </p:spPr>
      </p:pic>
      <p:pic>
        <p:nvPicPr>
          <p:cNvPr id="9231" name="Picture 15" descr="https://klinikanz.ru/wp-content/uploads/2019/03/2019-03-04_17582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5877272"/>
            <a:ext cx="8136904" cy="720080"/>
          </a:xfrm>
          <a:prstGeom prst="rect">
            <a:avLst/>
          </a:prstGeom>
          <a:noFill/>
        </p:spPr>
      </p:pic>
      <p:pic>
        <p:nvPicPr>
          <p:cNvPr id="20" name="~PP315.WAV">
            <a:hlinkClick r:id="" action="ppaction://media"/>
          </p:cNvPr>
          <p:cNvPicPr>
            <a:picLocks noRot="1" noChangeAspect="1"/>
          </p:cNvPicPr>
          <p:nvPr>
            <a:wavAudioFile r:embed="rId1" name="~PP315.WAV"/>
          </p:nvPr>
        </p:nvPicPr>
        <p:blipFill>
          <a:blip r:embed="rId9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76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440159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Школа для родителей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«Шаг на встречу»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6400800" cy="936104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D:\Desktop\удаленный псих\школа для родителей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6064" y="2071678"/>
            <a:ext cx="5094828" cy="3955984"/>
          </a:xfrm>
          <a:prstGeom prst="rect">
            <a:avLst/>
          </a:prstGeom>
          <a:noFill/>
        </p:spPr>
      </p:pic>
      <p:pic>
        <p:nvPicPr>
          <p:cNvPr id="9" name="~PP3612.WAV">
            <a:hlinkClick r:id="" action="ppaction://media"/>
          </p:cNvPr>
          <p:cNvPicPr>
            <a:picLocks noRot="1" noChangeAspect="1"/>
          </p:cNvPicPr>
          <p:nvPr>
            <a:wavAudioFile r:embed="rId1" name="~PP3612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2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Распорядок дня как средство от хандры.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1357298"/>
            <a:ext cx="4929190" cy="5500702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Многие советуют составить распорядок дня — это действительно очень хорошо. Необязательно оставлять именно тот график, который был до карантина.  Важно, чтобы в семье был понятный распорядок, иначе у вас будет уходить очень много сил и нервов на наведение порядка внутри семьи. Разброд и шатание нормальны в первые дни, но постепенно произойдет адаптация к домашнему режиму.</a:t>
            </a:r>
          </a:p>
          <a:p>
            <a:endParaRPr lang="ru-RU" dirty="0"/>
          </a:p>
        </p:txBody>
      </p:sp>
      <p:pic>
        <p:nvPicPr>
          <p:cNvPr id="1026" name="Picture 2" descr="D:\Desktop\удаленный псих\школа для родителей\depositphotos_86534208-stock-illustration-little-girls-daily-activit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0174"/>
            <a:ext cx="4286250" cy="3371850"/>
          </a:xfrm>
          <a:prstGeom prst="rect">
            <a:avLst/>
          </a:prstGeom>
          <a:noFill/>
        </p:spPr>
      </p:pic>
      <p:pic>
        <p:nvPicPr>
          <p:cNvPr id="6" name="~PP1424.WAV">
            <a:hlinkClick r:id="" action="ppaction://media"/>
          </p:cNvPr>
          <p:cNvPicPr>
            <a:picLocks noRot="1" noChangeAspect="1"/>
          </p:cNvPicPr>
          <p:nvPr>
            <a:wavAudioFile r:embed="rId1" name="~PP1424.WAV"/>
          </p:nvPr>
        </p:nvPicPr>
        <p:blipFill>
          <a:blip r:embed="rId4" cstate="print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09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Попробуйте согласовать вечером порядок на завтрашний день.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82918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Согласовали — повесили на холодильник. И вот становится понятно что и когда будет происходить: тогда-то мы играем, тогда смотрим кино, а вот в это время кто-то работает, а кто-то учится, здесь маме нужна помощь…   </a:t>
            </a:r>
          </a:p>
          <a:p>
            <a:endParaRPr lang="ru-RU" dirty="0"/>
          </a:p>
        </p:txBody>
      </p:sp>
      <p:pic>
        <p:nvPicPr>
          <p:cNvPr id="2050" name="Picture 2" descr="D:\Desktop\удаленный псих\школа для родителей\blogger-image-369927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643050"/>
            <a:ext cx="3419475" cy="4572000"/>
          </a:xfrm>
          <a:prstGeom prst="rect">
            <a:avLst/>
          </a:prstGeom>
          <a:noFill/>
        </p:spPr>
      </p:pic>
      <p:pic>
        <p:nvPicPr>
          <p:cNvPr id="6" name="~PP340.WAV">
            <a:hlinkClick r:id="" action="ppaction://media"/>
          </p:cNvPr>
          <p:cNvPicPr>
            <a:picLocks noRot="1" noChangeAspect="1"/>
          </p:cNvPicPr>
          <p:nvPr>
            <a:wavAudioFile r:embed="rId1" name="~PP340.WAV"/>
          </p:nvPr>
        </p:nvPicPr>
        <p:blipFill>
          <a:blip r:embed="rId4" cstate="print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13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236</Words>
  <Application>Microsoft Office PowerPoint</Application>
  <PresentationFormat>Экран (4:3)</PresentationFormat>
  <Paragraphs>53</Paragraphs>
  <Slides>13</Slides>
  <Notes>0</Notes>
  <HiddenSlides>0</HiddenSlides>
  <MMClips>13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КГУ «СШИ №9» УОКО</vt:lpstr>
      <vt:lpstr>Рекомендации для родителей Соблюдайте меры предосторожности Находитесь дома, не отпускайте детей на улицу одних</vt:lpstr>
      <vt:lpstr>Слайд 3</vt:lpstr>
      <vt:lpstr>Права и обязанности родителей по воспитанию и образованию ребенка</vt:lpstr>
      <vt:lpstr>Ответственность родителей  </vt:lpstr>
      <vt:lpstr> Родители при  дистанционном образовании  на период пандемии коронавирусной инфекции     </vt:lpstr>
      <vt:lpstr>Школа для родителей «Шаг на встречу»</vt:lpstr>
      <vt:lpstr>  Распорядок дня как средство от хандры. </vt:lpstr>
      <vt:lpstr>Попробуйте согласовать вечером порядок на завтрашний день.</vt:lpstr>
      <vt:lpstr> Давайте снижать градус требований и градус переживаний</vt:lpstr>
      <vt:lpstr>Давайте без фанатизма!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для родителей «Шаг на встречу»</dc:title>
  <dc:creator>Админ</dc:creator>
  <cp:lastModifiedBy>Админ</cp:lastModifiedBy>
  <cp:revision>26</cp:revision>
  <dcterms:modified xsi:type="dcterms:W3CDTF">2020-04-23T09:31:34Z</dcterms:modified>
</cp:coreProperties>
</file>