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8429C3-5D66-432E-9491-C02DCCA85785}">
          <p14:sldIdLst>
            <p14:sldId id="256"/>
            <p14:sldId id="257"/>
            <p14:sldId id="258"/>
            <p14:sldId id="259"/>
            <p14:sldId id="267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66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70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7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6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5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0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8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4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264320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Домашний кинотеатр. </a:t>
            </a:r>
            <a:br>
              <a:rPr lang="ru-RU" dirty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Фильмы для семейного просмотра.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КГУ «СШИ№9»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Лисейкина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Е.Н.</a:t>
            </a: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383423E-69A2-4923-B1B7-7874F8D13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1"/>
    </mc:Choice>
    <mc:Fallback>
      <p:transition spd="slow" advTm="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432C4-A64F-492B-81C6-49523A56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6" y="4953001"/>
            <a:ext cx="8360096" cy="225362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встречу приключениям и знаниям вместе со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AutoShape 5" descr="В стране невыученных уроков» Лия Гераскина - купить книгу «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87A83-811D-4CCF-8E3B-9D2CE4C8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" y="589400"/>
            <a:ext cx="8753283" cy="3799079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DEC1EB17-34C6-4FF3-8110-EBAE020D9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74"/>
    </mc:Choice>
    <mc:Fallback>
      <p:transition spd="slow" advTm="2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E1E12D8-EF2B-4462-ABF3-0AD8A850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375" y="980728"/>
            <a:ext cx="8559060" cy="48385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Красивый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мир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созданный в этом фильме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завораживает и увлекает.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при этом заставляет найти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ответы на довольно сложные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«Можно ли быть большим и при этом оставаться добрым?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в себе веру в чудеса? Нужно ли помогать друг другу? Нужно ли понимать, что чувствуют другие?»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AutoShape 2" descr="D:\Desktop\%D0%BA%D0%B8%D0%BD%D0%BE %D1%81%D0%B5%D0%BD%D1%82%D1%8F%D0%B1%D1%80%D1%8C 20\300x4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:\Desktop\%D0%BA%D0%B8%D0%BD%D0%BE %D1%81%D0%B5%D0%BD%D1%82%D1%8F%D0%B1%D1%80%D1%8C 20\300x4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Смерть мимимиметра: Как создавалась короткометражка «Песочник» — REDRUM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630C9-326E-45E3-B2D3-0E9EBE062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8"/>
          <a:stretch/>
        </p:blipFill>
        <p:spPr>
          <a:xfrm>
            <a:off x="4616602" y="83189"/>
            <a:ext cx="4402833" cy="3345811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A2D5CF9A-A6AB-4DCA-9A0F-3BD01CCC3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99"/>
    </mc:Choice>
    <mc:Fallback>
      <p:transition spd="slow" advTm="3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65833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Инопланетянин.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Да, это этот фильм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вышел на экраны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давно.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возможно, мамы 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папы смогут вспомнить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впечатления об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фильме и поделятся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с детьми после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просмотра.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затрагивает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и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нужные в наше время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темы: понимания,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поддержки.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50F96-1366-4BF8-AFB7-30CF011D6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4" y="524739"/>
            <a:ext cx="4070826" cy="611736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C2B8CEC6-83C4-4825-90D7-42F05CB36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73"/>
    </mc:Choice>
    <mc:Fallback>
      <p:transition spd="slow" advTm="31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242F5-70AB-424D-82C3-D85FA5FA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75" y="624110"/>
            <a:ext cx="6607126" cy="12808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Земля: один потрясающий день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82689DC7-8D06-4684-A2D7-D7120299AB9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3529" y="1412776"/>
            <a:ext cx="56287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3939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sz="2400" dirty="0">
                <a:solidFill>
                  <a:srgbClr val="3939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восходит над Землей, и множество живых существ начинают свой день, полный трогательных, увлекательных и опасных событий.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3939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39393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разворачивается по законам остросюжетного боевика, сентиментальной мелодрамы или головокружительного триллера. Никогда прежде чудеса не были так близко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A8CCE2-5734-4ED5-98A3-5F9BAD85B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2" t="4502" r="6185" b="11133"/>
          <a:stretch/>
        </p:blipFill>
        <p:spPr>
          <a:xfrm>
            <a:off x="5952321" y="1563140"/>
            <a:ext cx="3191680" cy="4670750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  <a:extLst>
              <a:ext uri="{FF2B5EF4-FFF2-40B4-BE49-F238E27FC236}">
                <a16:creationId xmlns:a16="http://schemas.microsoft.com/office/drawing/2014/main" id="{CE05096A-8A9A-4E75-A46F-A61C826E7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11"/>
    </mc:Choice>
    <mc:Fallback>
      <p:transition spd="slow" advTm="4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9043"/>
            <a:ext cx="7560840" cy="1541765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«Двойная фамилия»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Совместная работа Казахстанских и Российских кинематографистов привлечет Ваше внимание. </a:t>
            </a:r>
            <a:endParaRPr lang="ru-RU" sz="27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3A72C-90A0-45AD-AABA-F27FA0CB7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8" y="2097775"/>
            <a:ext cx="7624872" cy="4269928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0B51D035-E69B-4980-9CDF-8344D4244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39"/>
    </mc:Choice>
    <mc:Fallback>
      <p:transition spd="slow" advTm="3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7970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Приятного просмотра!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50F43518-8686-4269-8FDB-04F4866BA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5"/>
    </mc:Choice>
    <mc:Fallback>
      <p:transition spd="slow" advTm="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621</TotalTime>
  <Words>240</Words>
  <Application>Microsoft Office PowerPoint</Application>
  <PresentationFormat>Экран (4:3)</PresentationFormat>
  <Paragraphs>20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Домашний кинотеатр.  Фильмы для семейного просмотра.</vt:lpstr>
      <vt:lpstr>                                         </vt:lpstr>
      <vt:lpstr>                             </vt:lpstr>
      <vt:lpstr>               Инопланетянин.           Да, это этот фильм  вышел на экраны  относительно давно.  И возможно, мамы и  папы смогут вспомнить  свое впечатления об  этом фильме и поделятся ими с детьми после  совместного просмотра. Фильм затрагивает  важные и  такие нужные в наше время  темы: понимания,  помощи, поддержки.</vt:lpstr>
      <vt:lpstr>Земля: один потрясающий день</vt:lpstr>
      <vt:lpstr>                   «Двойная фамилия»                   Совместная работа Казахстанских и Российских кинематографистов привлечет Ваше внимание. </vt:lpstr>
      <vt:lpstr>Приятного просмотра!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кинотеатр.  Фильмы для семейного просмотра.</dc:title>
  <dc:creator>Админ</dc:creator>
  <cp:lastModifiedBy>9</cp:lastModifiedBy>
  <cp:revision>63</cp:revision>
  <dcterms:created xsi:type="dcterms:W3CDTF">2020-04-09T11:17:45Z</dcterms:created>
  <dcterms:modified xsi:type="dcterms:W3CDTF">2020-11-26T11:11:43Z</dcterms:modified>
</cp:coreProperties>
</file>