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65" r:id="rId3"/>
    <p:sldId id="257" r:id="rId4"/>
    <p:sldId id="267" r:id="rId5"/>
    <p:sldId id="266" r:id="rId6"/>
    <p:sldId id="274" r:id="rId7"/>
    <p:sldId id="277" r:id="rId8"/>
    <p:sldId id="258" r:id="rId9"/>
    <p:sldId id="260" r:id="rId10"/>
    <p:sldId id="259" r:id="rId11"/>
    <p:sldId id="270" r:id="rId12"/>
    <p:sldId id="271" r:id="rId13"/>
    <p:sldId id="268" r:id="rId14"/>
    <p:sldId id="269" r:id="rId15"/>
    <p:sldId id="261" r:id="rId16"/>
    <p:sldId id="275" r:id="rId17"/>
    <p:sldId id="262" r:id="rId18"/>
    <p:sldId id="280" r:id="rId19"/>
    <p:sldId id="276" r:id="rId20"/>
    <p:sldId id="279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1F26-8B92-4FDB-852D-9438B11542D6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4635C-86BC-45F4-92BD-1613B0E21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4635C-86BC-45F4-92BD-1613B0E214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«СШИ №9» УОКО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272808" cy="10081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Трудоустройство выпускников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2020-2021 учебный год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go.imgsmail.ru/imgpreview?key=1388f3720f089bec&amp;mb=imgdb_preview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1872208" cy="1550699"/>
          </a:xfrm>
          <a:prstGeom prst="rect">
            <a:avLst/>
          </a:prstGeom>
          <a:noFill/>
        </p:spPr>
      </p:pic>
      <p:pic>
        <p:nvPicPr>
          <p:cNvPr id="6148" name="Picture 4" descr="http://vrn-sch60.edusite.ru/images/dozhit-do-vesny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5331">
            <a:off x="925140" y="4810784"/>
            <a:ext cx="3314145" cy="1598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00192" y="551723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социальный педагог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Кагарманова И.Р.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Обучающиеся 9-10-х классов посетили с экскурсией КГУ «Карагандинский колледж сервиса и питания»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B007\Desktop\фото по профориентации\IMG-20200420-WA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251520" y="1844824"/>
            <a:ext cx="4464496" cy="3400777"/>
          </a:xfrm>
          <a:prstGeom prst="rect">
            <a:avLst/>
          </a:prstGeom>
          <a:noFill/>
        </p:spPr>
      </p:pic>
      <p:pic>
        <p:nvPicPr>
          <p:cNvPr id="5" name="Picture 3" descr="C:\Users\B007\Desktop\фото по профориентации\IMG-20200420-WA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Проведены родительское собрание в 10 А классе по профориентации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Соц. педагог 2017\01.09.  2020-2021\СОВЕЩАНИЕ ПРИ ДИРЕКТОРЕ ИЛЬИНА\трудоустройство 2021 МАЙ\7172e0c6-0815-43b1-89d8-7c435ea2ba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2547562" cy="5661248"/>
          </a:xfrm>
          <a:prstGeom prst="rect">
            <a:avLst/>
          </a:prstGeom>
          <a:noFill/>
        </p:spPr>
      </p:pic>
      <p:pic>
        <p:nvPicPr>
          <p:cNvPr id="6148" name="Picture 4" descr="D:\Соц. педагог 2017\01.09.  2020-2021\СОВЕЩАНИЕ ПРИ ДИРЕКТОРЕ ИЛЬИНА\трудоустройство 2021 МАЙ\b58a2429-0d16-4252-951f-72e6ec9a0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515159" cy="5589240"/>
          </a:xfrm>
          <a:prstGeom prst="rect">
            <a:avLst/>
          </a:prstGeom>
          <a:noFill/>
        </p:spPr>
      </p:pic>
      <p:pic>
        <p:nvPicPr>
          <p:cNvPr id="10" name="Picture 2" descr="D:\Соц. педагог 2017\01.09.  2020-2021\СОВЕЩАНИЕ ПРИ ДИРЕКТОРЕ ИЛЬИНА\трудоустройство 2021 МАЙ\IMG_5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2356147" cy="5099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Проведено общешкольное родительское собрание на повестке заслушан вопрос по трудоустройству выпускников 9-10 классов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D:\Соц. педагог 2017\01.09.  2020-2021\СОВЕЩАНИЕ ПРИ ДИРЕКТОРЕ ИЛЬИНА\трудоустройство 2021 МАЙ\фото пп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с родителями 9 Б класса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17344" r="12566" b="7234"/>
          <a:stretch>
            <a:fillRect/>
          </a:stretch>
        </p:blipFill>
        <p:spPr bwMode="auto">
          <a:xfrm>
            <a:off x="179512" y="1127527"/>
            <a:ext cx="8964488" cy="57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профессиями колледжа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37102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итогам предварительного трудоустройства можно сделать вывод: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 2020-2021 учебном году в школе – интернате 27 выпускника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08721"/>
          <a:ext cx="8784975" cy="5121168"/>
        </p:xfrm>
        <a:graphic>
          <a:graphicData uri="http://schemas.openxmlformats.org/drawingml/2006/table">
            <a:tbl>
              <a:tblPr/>
              <a:tblGrid>
                <a:gridCol w="488237"/>
                <a:gridCol w="879915"/>
                <a:gridCol w="1512168"/>
                <a:gridCol w="1440160"/>
                <a:gridCol w="1296144"/>
                <a:gridCol w="1080120"/>
                <a:gridCol w="2088231"/>
              </a:tblGrid>
              <a:tr h="85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Классы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Количество детей в классе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Обучаются в колледже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Пошли в 10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Работают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Дома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9А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7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6-Дети- – инвалиды, по состоянию здоровья дома, 1 поступил.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9Б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10А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Аманжол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Аксунхар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Муратбек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Сандиг</a:t>
                      </a:r>
                      <a:r>
                        <a:rPr lang="kk-KZ" sz="1800" dirty="0">
                          <a:latin typeface="Times New Roman"/>
                          <a:ea typeface="Calibri"/>
                        </a:rPr>
                        <a:t>ү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л по состоянию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здоровья. Ястреб Яна на кусы маникюра,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Всего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27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11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7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из 27 выпускников: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Саранский технический колледж -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выпускников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Пузанова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Похилько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Люц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Безбоков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К., Тимощук А.).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«Карагандинский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-строительный колледж» -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выпускника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(Кирсанов А., Комаров А.,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Кабыкенова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Ш.,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Жакаш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Аманхан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Темиртауский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профессионально – технический колледж»-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Авромиди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С.)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 отделочных работ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Итого в колледжах области обучаются 11 выпускников.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Саранский технический колледж г. Сарани (СТК)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питания», «швея»,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газоэлектросварщик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/>
          </a:p>
        </p:txBody>
      </p:sp>
      <p:pic>
        <p:nvPicPr>
          <p:cNvPr id="19458" name="Picture 2" descr="C:\Users\B007\Desktop\2020-2021\СОВЕЩАНИЕ ПРИ ДИРЕКТОРЕ ИЛЬИНА\вика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1368152" cy="2065642"/>
          </a:xfrm>
          <a:prstGeom prst="rect">
            <a:avLst/>
          </a:prstGeom>
          <a:noFill/>
        </p:spPr>
      </p:pic>
      <p:pic>
        <p:nvPicPr>
          <p:cNvPr id="19459" name="Picture 3" descr="C:\Users\B007\Desktop\2020-2021\СОВЕЩАНИЕ ПРИ ДИРЕКТОРЕ ИЛЬИНА\в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2208245" cy="1800200"/>
          </a:xfrm>
          <a:prstGeom prst="rect">
            <a:avLst/>
          </a:prstGeom>
          <a:noFill/>
        </p:spPr>
      </p:pic>
      <p:pic>
        <p:nvPicPr>
          <p:cNvPr id="1026" name="Picture 2" descr="C:\Users\B007\Desktop\трудоустройство 2021-2022\света козл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895400" cy="3057150"/>
          </a:xfrm>
          <a:prstGeom prst="rect">
            <a:avLst/>
          </a:prstGeom>
          <a:noFill/>
        </p:spPr>
      </p:pic>
      <p:pic>
        <p:nvPicPr>
          <p:cNvPr id="3" name="Picture 2" descr="C:\Users\B007\Desktop\трудоустройство 2021-2022\фото от саши тимощука\IMG-20210924-WA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1268760"/>
            <a:ext cx="4416491" cy="3312368"/>
          </a:xfrm>
          <a:prstGeom prst="rect">
            <a:avLst/>
          </a:prstGeom>
          <a:noFill/>
        </p:spPr>
      </p:pic>
      <p:pic>
        <p:nvPicPr>
          <p:cNvPr id="1027" name="Picture 3" descr="C:\Users\B007\Desktop\трудоустройство 2021-2022\фото от саши тимощука\IMG-20210924-WA0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717032"/>
            <a:ext cx="2448272" cy="289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Темиртауский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индустриально – технологический колледж», обучается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Авромиди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Стильян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специальности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 отделочных работ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007\Desktop\трудоустройство 2021-2022\фото от мамы авромиди\IMG-20210923-WA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018034" cy="403244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4860031" cy="290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72816"/>
            <a:ext cx="544578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Сравнительная таблица по трудоустройству выпускников за 4 года.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0" y="761890"/>
          <a:ext cx="8712970" cy="581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290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2017-2018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2018-2019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2019-2020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2020-2021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01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выпускников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9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Обучаются в колледже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Кудебеков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Леконцев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А.)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740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Пошли в 10 класс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9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Работают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Зумбилова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Жумабеков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Козлова)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9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Дома по состоянию здоровья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7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Курсы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95" marR="61595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Ястреб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712968" cy="34563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КГУ «Саранский технический колледж» (СТК);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КГУ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Абайский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многопрофильный колледж»;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КГУ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Темиртауский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профессионально – технический колледж»;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КГУ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Темиртауский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индустриально – технологический колледж»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КГУ  «Карагандинский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-строительный колледж»;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КГУ «Шахтинский технологический колледж» 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-КГУ «Саранский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гуманитарно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–технический колледж» (СГТК).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Колледжи с которыми сотрудничает школа - интернат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Мониторинг трудоустройства выпускников школы – интерната за 8 лет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692696"/>
          <a:ext cx="8892477" cy="579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53"/>
                <a:gridCol w="988053"/>
                <a:gridCol w="988053"/>
                <a:gridCol w="988053"/>
                <a:gridCol w="988053"/>
                <a:gridCol w="988053"/>
                <a:gridCol w="988053"/>
                <a:gridCol w="988053"/>
                <a:gridCol w="988053"/>
              </a:tblGrid>
              <a:tr h="2036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2014-2015г.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Авдеева А.И.9Б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Байшина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Б.З. 9В, Кагарманова И.Р.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2015-2016г.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Копбаева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Кагарманова И.Р.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2016-2017г.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Вдовицкая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С.А.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Тугельбаева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Л.А.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2017-2018г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Даирова З.Н.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2018-2018г.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Сергеева Т.С.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Даирова З.Н.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Силамхан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Е.Х.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2018-2019г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 А– Сергеева Т.С. Кагарманова И.Р.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10Б -Даирова З.Н.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 А Лютова И.В.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Лютова И.В. –Шмелева Е.Е.-10А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Копбаева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Е.В. 9Б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Ильина Т.П.-9А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2020-2021г.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9а Федоренко В.В.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9Б-Сименюта Н.Л.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Копбаева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выпускников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0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Инвалиды выпускники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Кулибаев 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Рексиус 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1.ПрокопенкоВ.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2.Шихатаров Ф.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 Прокопенко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Аманжол 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3.Железкин 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Аманжол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Муратбек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Всего  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9а -7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Аманжол 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Муратбек 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Комаров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Кабыкенова Ш.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 болезни не приступили к обучению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Латыпова 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Черногорова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 Дегтярев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1.Клепацкая 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 А -7детей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10а 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Аманжол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Муратбек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B007\Desktop\трудоустройство 2021-2022\Аманхан 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552939" cy="2843585"/>
          </a:xfrm>
          <a:prstGeom prst="rect">
            <a:avLst/>
          </a:prstGeom>
          <a:noFill/>
        </p:spPr>
      </p:pic>
      <p:pic>
        <p:nvPicPr>
          <p:cNvPr id="1029" name="Picture 5" descr="C:\Users\B007\Desktop\трудоустройство 2021-2022\безбоков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3609691" cy="2664296"/>
          </a:xfrm>
          <a:prstGeom prst="rect">
            <a:avLst/>
          </a:prstGeom>
          <a:noFill/>
        </p:spPr>
      </p:pic>
      <p:pic>
        <p:nvPicPr>
          <p:cNvPr id="1030" name="Picture 6" descr="C:\Users\B007\Desktop\трудоустройство 2021-2022\кирсанов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213" y="764704"/>
            <a:ext cx="3032787" cy="2274590"/>
          </a:xfrm>
          <a:prstGeom prst="rect">
            <a:avLst/>
          </a:prstGeom>
          <a:noFill/>
        </p:spPr>
      </p:pic>
      <p:pic>
        <p:nvPicPr>
          <p:cNvPr id="1031" name="Picture 7" descr="C:\Users\B007\Desktop\трудоустройство 2021-2022\козлова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686" y="3068960"/>
            <a:ext cx="2816314" cy="1584176"/>
          </a:xfrm>
          <a:prstGeom prst="rect">
            <a:avLst/>
          </a:prstGeom>
          <a:noFill/>
        </p:spPr>
      </p:pic>
      <p:pic>
        <p:nvPicPr>
          <p:cNvPr id="1032" name="Picture 8" descr="C:\Users\B007\Desktop\трудоустройство 2021-2022\комаров 10а справ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211154"/>
            <a:ext cx="2952328" cy="2361862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l="35139" t="30141" r="31655" b="11782"/>
          <a:stretch>
            <a:fillRect/>
          </a:stretch>
        </p:blipFill>
        <p:spPr bwMode="auto">
          <a:xfrm>
            <a:off x="539552" y="3789040"/>
            <a:ext cx="312097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 10 А класса Михайличенко И.Н. провела видео-экскурсию  в СТК.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363272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96448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Родители были ознакомлены с Саранским техническим колледжем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9644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01316"/>
            <a:ext cx="8712968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30.04.2021г.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встреча родителей с представителем  КГУ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Абайский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многопрофильный колледж»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Соц. педагог 2017\01.09.  2020-2021\СОВЕЩАНИЕ ПРИ ДИРЕКТОРЕ ИЛЬИНА\трудоустройство 2021 МАЙ\20210430_112243.jpg"/>
          <p:cNvPicPr>
            <a:picLocks noChangeAspect="1" noChangeArrowheads="1"/>
          </p:cNvPicPr>
          <p:nvPr/>
        </p:nvPicPr>
        <p:blipFill>
          <a:blip r:embed="rId2" cstate="print"/>
          <a:srcRect t="34305" r="11464" b="11786"/>
          <a:stretch>
            <a:fillRect/>
          </a:stretch>
        </p:blipFill>
        <p:spPr bwMode="auto">
          <a:xfrm>
            <a:off x="0" y="1268760"/>
            <a:ext cx="5616624" cy="3384376"/>
          </a:xfrm>
          <a:prstGeom prst="rect">
            <a:avLst/>
          </a:prstGeom>
          <a:noFill/>
        </p:spPr>
      </p:pic>
      <p:pic>
        <p:nvPicPr>
          <p:cNvPr id="9" name="Picture 2" descr="D:\Соц. педагог 2017\01.09.  2020-2021\СОВЕЩАНИЕ ПРИ ДИРЕКТОРЕ ИЛЬИНА\трудоустройство 2021 МАЙ\20210430_112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44103"/>
            <a:ext cx="4957782" cy="2409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D:\Соц. педагог 2017\01.09.  2020-2021\СОВЕЩАНИЕ ПРИ ДИРЕКТОРЕ ИЛЬИНА\трудоустройство 2021 МАЙ\IMG-20210429-WA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Воспитатель Михайличенко И.Н. посетили КГУ «Саранский технический колледж»,  ребята с удовольствием прослушали  ознакомительную беседу, которую провели мастера производственного обучения колледжа.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B007\Desktop\фото 2019-2020\IMG-20200911-WA01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502289" cy="50405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662" t="33094" r="51025" b="27531"/>
          <a:stretch>
            <a:fillRect/>
          </a:stretch>
        </p:blipFill>
        <p:spPr bwMode="auto">
          <a:xfrm>
            <a:off x="4610878" y="1700808"/>
            <a:ext cx="44017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Обучающиеся посетили КГУ «Карагандинский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технико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-строительный колледж», ребята прошли с экскурсией по мастерским  и были   ознакомлены с  профессиями по которым обучают в колледже.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B007\Desktop\фото по профориентации\20200304_145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1"/>
            <a:ext cx="3936437" cy="2952328"/>
          </a:xfrm>
          <a:prstGeom prst="rect">
            <a:avLst/>
          </a:prstGeom>
          <a:noFill/>
        </p:spPr>
      </p:pic>
      <p:pic>
        <p:nvPicPr>
          <p:cNvPr id="5" name="Picture 2" descr="C:\Users\B007\Desktop\фото по профориентации\IMG-20200420-WA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553" y="1988840"/>
            <a:ext cx="362290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541</Words>
  <Application>Microsoft Office PowerPoint</Application>
  <PresentationFormat>Экран (4:3)</PresentationFormat>
  <Paragraphs>172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КГУ «СШИ №9» УОКО</vt:lpstr>
      <vt:lpstr>КГУ «Саранский технический колледж» (СТК); - КГУ «Абайский многопрофильный колледж»; - КГУ «Темиртауский профессионально – технический колледж»; - КГУ «Темиртауский индустриально – технологический колледж»  - КГУ  «Карагандинский технико -строительный колледж»; - КГУ «Шахтинский технологический колледж» ; -КГУ «Саранский гуманитарно –технический колледж» (СГТК).     </vt:lpstr>
      <vt:lpstr>Воспитатель 10 А класса Михайличенко И.Н. провела видео-экскурсию  в СТК. </vt:lpstr>
      <vt:lpstr>Родители были ознакомлены с Саранским техническим колледжем </vt:lpstr>
      <vt:lpstr>Слайд 5</vt:lpstr>
      <vt:lpstr>30.04.2021г. Онлайн встреча родителей с представителем  КГУ «Абайский многопрофильный колледж»</vt:lpstr>
      <vt:lpstr>Слайд 7</vt:lpstr>
      <vt:lpstr>Воспитатель Михайличенко И.Н. посетили КГУ «Саранский технический колледж»,  ребята с удовольствием прослушали  ознакомительную беседу, которую провели мастера производственного обучения колледжа.   </vt:lpstr>
      <vt:lpstr>Обучающиеся посетили КГУ «Карагандинский технико -строительный колледж», ребята прошли с экскурсией по мастерским  и были   ознакомлены с  профессиями по которым обучают в колледже.  </vt:lpstr>
      <vt:lpstr> Обучающиеся 9-10-х классов посетили с экскурсией КГУ «Карагандинский колледж сервиса и питания» </vt:lpstr>
      <vt:lpstr>Проведены родительское собрание в 10 А классе по профориентации</vt:lpstr>
      <vt:lpstr>Проведено общешкольное родительское собрание на повестке заслушан вопрос по трудоустройству выпускников 9-10 классов</vt:lpstr>
      <vt:lpstr> Индивидуальная работа с родителями 9 Б класса </vt:lpstr>
      <vt:lpstr>Знакомство с профессиями колледжа</vt:lpstr>
      <vt:lpstr>По итогам предварительного трудоустройства можно сделать вывод:  в 2020-2021 учебном году в школе – интернате 27 выпускника   </vt:lpstr>
      <vt:lpstr>из 27 выпускников:   КГУ Саранский технический колледж -5 выпускников (Пузанова А., Похилько В., Люц Н., Безбоков К., Тимощук А.).  КГУ «Карагандинский технико -строительный колледж» -5 выпускника (Кирсанов А., Комаров А., Кабыкенова Ш., Жакаш Б, Аманхан М.) КГУ «Темиртауский профессионально – технический колледж»-1, (Авромиди С.) -мастер отделочных работ Итого в колледжах области обучаются 11 выпускников.    </vt:lpstr>
      <vt:lpstr>Саранский технический колледж г. Сарани (СТК) «организация питания», «швея», «газоэлектросварщик» </vt:lpstr>
      <vt:lpstr>КГУ «Темиртауский индустриально – технологический колледж», обучается Авромиди Стильян по специальности  мастер отделочных работ </vt:lpstr>
      <vt:lpstr>Сравнительная таблица по трудоустройству выпускников за 4 года.  </vt:lpstr>
      <vt:lpstr>Мониторинг трудоустройства выпускников школы – интерната за 8 лет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«СШИ №9» УОКО</dc:title>
  <dc:creator>B007</dc:creator>
  <cp:lastModifiedBy>Админ</cp:lastModifiedBy>
  <cp:revision>19</cp:revision>
  <dcterms:created xsi:type="dcterms:W3CDTF">2020-09-12T16:33:24Z</dcterms:created>
  <dcterms:modified xsi:type="dcterms:W3CDTF">2021-10-13T07:23:20Z</dcterms:modified>
</cp:coreProperties>
</file>